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59" r:id="rId3"/>
    <p:sldId id="265" r:id="rId4"/>
    <p:sldId id="266" r:id="rId5"/>
    <p:sldId id="268" r:id="rId6"/>
    <p:sldId id="269" r:id="rId7"/>
    <p:sldId id="270" r:id="rId8"/>
    <p:sldId id="267" r:id="rId9"/>
    <p:sldId id="271" r:id="rId10"/>
    <p:sldId id="272" r:id="rId11"/>
    <p:sldId id="273" r:id="rId1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BA6A"/>
    <a:srgbClr val="6B2D3A"/>
    <a:srgbClr val="F987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3727D0-8461-4235-AA99-4D16B5038289}" v="120" dt="2025-02-07T09:52:17.3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776" y="-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js Abrahams" userId="7584f6e5-10d4-4064-91f1-6add8a90a90d" providerId="ADAL" clId="{003727D0-8461-4235-AA99-4D16B5038289}"/>
    <pc:docChg chg="undo custSel addSld delSld modSld sldOrd">
      <pc:chgData name="Gijs Abrahams" userId="7584f6e5-10d4-4064-91f1-6add8a90a90d" providerId="ADAL" clId="{003727D0-8461-4235-AA99-4D16B5038289}" dt="2025-02-07T09:52:17.302" v="298" actId="1076"/>
      <pc:docMkLst>
        <pc:docMk/>
      </pc:docMkLst>
      <pc:sldChg chg="del">
        <pc:chgData name="Gijs Abrahams" userId="7584f6e5-10d4-4064-91f1-6add8a90a90d" providerId="ADAL" clId="{003727D0-8461-4235-AA99-4D16B5038289}" dt="2025-02-07T09:41:15.090" v="218" actId="47"/>
        <pc:sldMkLst>
          <pc:docMk/>
          <pc:sldMk cId="2839557393" sldId="256"/>
        </pc:sldMkLst>
      </pc:sldChg>
      <pc:sldChg chg="del">
        <pc:chgData name="Gijs Abrahams" userId="7584f6e5-10d4-4064-91f1-6add8a90a90d" providerId="ADAL" clId="{003727D0-8461-4235-AA99-4D16B5038289}" dt="2025-02-07T09:41:12.311" v="217" actId="47"/>
        <pc:sldMkLst>
          <pc:docMk/>
          <pc:sldMk cId="2804595749" sldId="257"/>
        </pc:sldMkLst>
      </pc:sldChg>
      <pc:sldChg chg="del">
        <pc:chgData name="Gijs Abrahams" userId="7584f6e5-10d4-4064-91f1-6add8a90a90d" providerId="ADAL" clId="{003727D0-8461-4235-AA99-4D16B5038289}" dt="2025-02-07T09:41:10.387" v="216" actId="47"/>
        <pc:sldMkLst>
          <pc:docMk/>
          <pc:sldMk cId="1074047560" sldId="258"/>
        </pc:sldMkLst>
      </pc:sldChg>
      <pc:sldChg chg="addSp delSp modSp mod ord">
        <pc:chgData name="Gijs Abrahams" userId="7584f6e5-10d4-4064-91f1-6add8a90a90d" providerId="ADAL" clId="{003727D0-8461-4235-AA99-4D16B5038289}" dt="2025-02-07T09:43:26.072" v="238" actId="1076"/>
        <pc:sldMkLst>
          <pc:docMk/>
          <pc:sldMk cId="4154472048" sldId="259"/>
        </pc:sldMkLst>
        <pc:spChg chg="mod">
          <ac:chgData name="Gijs Abrahams" userId="7584f6e5-10d4-4064-91f1-6add8a90a90d" providerId="ADAL" clId="{003727D0-8461-4235-AA99-4D16B5038289}" dt="2025-02-07T09:40:16.120" v="200" actId="115"/>
          <ac:spMkLst>
            <pc:docMk/>
            <pc:sldMk cId="4154472048" sldId="259"/>
            <ac:spMk id="2" creationId="{035BD85C-DC71-AECD-5F9B-07C0601FDB3B}"/>
          </ac:spMkLst>
        </pc:spChg>
        <pc:spChg chg="mod">
          <ac:chgData name="Gijs Abrahams" userId="7584f6e5-10d4-4064-91f1-6add8a90a90d" providerId="ADAL" clId="{003727D0-8461-4235-AA99-4D16B5038289}" dt="2025-02-07T09:38:04.639" v="156" actId="1076"/>
          <ac:spMkLst>
            <pc:docMk/>
            <pc:sldMk cId="4154472048" sldId="259"/>
            <ac:spMk id="4" creationId="{2ED374CA-BC2F-CB00-E46F-36C22162AB5B}"/>
          </ac:spMkLst>
        </pc:spChg>
        <pc:spChg chg="add mod">
          <ac:chgData name="Gijs Abrahams" userId="7584f6e5-10d4-4064-91f1-6add8a90a90d" providerId="ADAL" clId="{003727D0-8461-4235-AA99-4D16B5038289}" dt="2025-02-07T09:38:08.250" v="157" actId="1076"/>
          <ac:spMkLst>
            <pc:docMk/>
            <pc:sldMk cId="4154472048" sldId="259"/>
            <ac:spMk id="24" creationId="{F48D1D0C-52B0-D27B-A3C3-4437834033CD}"/>
          </ac:spMkLst>
        </pc:spChg>
        <pc:spChg chg="add mod">
          <ac:chgData name="Gijs Abrahams" userId="7584f6e5-10d4-4064-91f1-6add8a90a90d" providerId="ADAL" clId="{003727D0-8461-4235-AA99-4D16B5038289}" dt="2025-02-07T09:38:03.257" v="154" actId="1076"/>
          <ac:spMkLst>
            <pc:docMk/>
            <pc:sldMk cId="4154472048" sldId="259"/>
            <ac:spMk id="29" creationId="{A56C1A5A-A063-C768-214F-01B1F442EEC4}"/>
          </ac:spMkLst>
        </pc:spChg>
        <pc:spChg chg="add mod">
          <ac:chgData name="Gijs Abrahams" userId="7584f6e5-10d4-4064-91f1-6add8a90a90d" providerId="ADAL" clId="{003727D0-8461-4235-AA99-4D16B5038289}" dt="2025-02-07T09:38:20.311" v="161" actId="1076"/>
          <ac:spMkLst>
            <pc:docMk/>
            <pc:sldMk cId="4154472048" sldId="259"/>
            <ac:spMk id="32" creationId="{D82EB82F-BD6C-1C89-F473-B16C64575F7A}"/>
          </ac:spMkLst>
        </pc:spChg>
        <pc:spChg chg="add mod">
          <ac:chgData name="Gijs Abrahams" userId="7584f6e5-10d4-4064-91f1-6add8a90a90d" providerId="ADAL" clId="{003727D0-8461-4235-AA99-4D16B5038289}" dt="2025-02-07T09:38:45.658" v="170" actId="1076"/>
          <ac:spMkLst>
            <pc:docMk/>
            <pc:sldMk cId="4154472048" sldId="259"/>
            <ac:spMk id="34" creationId="{B10DEE66-E4EA-F6DD-F4C5-C4AE66F8CC33}"/>
          </ac:spMkLst>
        </pc:spChg>
        <pc:spChg chg="add mod">
          <ac:chgData name="Gijs Abrahams" userId="7584f6e5-10d4-4064-91f1-6add8a90a90d" providerId="ADAL" clId="{003727D0-8461-4235-AA99-4D16B5038289}" dt="2025-02-07T09:38:53.662" v="174" actId="1076"/>
          <ac:spMkLst>
            <pc:docMk/>
            <pc:sldMk cId="4154472048" sldId="259"/>
            <ac:spMk id="36" creationId="{AE5502B0-D7F1-3EB9-3DF0-6ACBB1E7D664}"/>
          </ac:spMkLst>
        </pc:spChg>
        <pc:spChg chg="add mod">
          <ac:chgData name="Gijs Abrahams" userId="7584f6e5-10d4-4064-91f1-6add8a90a90d" providerId="ADAL" clId="{003727D0-8461-4235-AA99-4D16B5038289}" dt="2025-02-07T09:38:57.368" v="176" actId="1076"/>
          <ac:spMkLst>
            <pc:docMk/>
            <pc:sldMk cId="4154472048" sldId="259"/>
            <ac:spMk id="37" creationId="{8FABB01E-9B2D-87DF-A67A-84227E340BA9}"/>
          </ac:spMkLst>
        </pc:spChg>
        <pc:spChg chg="add mod">
          <ac:chgData name="Gijs Abrahams" userId="7584f6e5-10d4-4064-91f1-6add8a90a90d" providerId="ADAL" clId="{003727D0-8461-4235-AA99-4D16B5038289}" dt="2025-02-07T09:39:01.329" v="178" actId="1076"/>
          <ac:spMkLst>
            <pc:docMk/>
            <pc:sldMk cId="4154472048" sldId="259"/>
            <ac:spMk id="38" creationId="{51CD1EBE-878C-7478-4EDF-A37241C9D1C1}"/>
          </ac:spMkLst>
        </pc:spChg>
        <pc:spChg chg="add mod">
          <ac:chgData name="Gijs Abrahams" userId="7584f6e5-10d4-4064-91f1-6add8a90a90d" providerId="ADAL" clId="{003727D0-8461-4235-AA99-4D16B5038289}" dt="2025-02-07T09:39:15.084" v="183" actId="1076"/>
          <ac:spMkLst>
            <pc:docMk/>
            <pc:sldMk cId="4154472048" sldId="259"/>
            <ac:spMk id="42" creationId="{7824B949-4C2E-FCC6-4372-1C27B025A88B}"/>
          </ac:spMkLst>
        </pc:spChg>
        <pc:picChg chg="add mod">
          <ac:chgData name="Gijs Abrahams" userId="7584f6e5-10d4-4064-91f1-6add8a90a90d" providerId="ADAL" clId="{003727D0-8461-4235-AA99-4D16B5038289}" dt="2025-02-07T09:35:09.674" v="12" actId="1076"/>
          <ac:picMkLst>
            <pc:docMk/>
            <pc:sldMk cId="4154472048" sldId="259"/>
            <ac:picMk id="9" creationId="{239DBB9A-D4E5-E3A3-D30F-C7FF7A15B061}"/>
          </ac:picMkLst>
        </pc:picChg>
        <pc:picChg chg="add mod">
          <ac:chgData name="Gijs Abrahams" userId="7584f6e5-10d4-4064-91f1-6add8a90a90d" providerId="ADAL" clId="{003727D0-8461-4235-AA99-4D16B5038289}" dt="2025-02-07T09:35:41.058" v="27"/>
          <ac:picMkLst>
            <pc:docMk/>
            <pc:sldMk cId="4154472048" sldId="259"/>
            <ac:picMk id="14" creationId="{7F69B8A2-D7A4-EAEB-779F-ED9AFA43A2E6}"/>
          </ac:picMkLst>
        </pc:picChg>
        <pc:picChg chg="add mod">
          <ac:chgData name="Gijs Abrahams" userId="7584f6e5-10d4-4064-91f1-6add8a90a90d" providerId="ADAL" clId="{003727D0-8461-4235-AA99-4D16B5038289}" dt="2025-02-07T09:35:46.259" v="32"/>
          <ac:picMkLst>
            <pc:docMk/>
            <pc:sldMk cId="4154472048" sldId="259"/>
            <ac:picMk id="16" creationId="{5B07B6F8-7559-F716-621C-03286521F785}"/>
          </ac:picMkLst>
        </pc:picChg>
        <pc:picChg chg="add del mod">
          <ac:chgData name="Gijs Abrahams" userId="7584f6e5-10d4-4064-91f1-6add8a90a90d" providerId="ADAL" clId="{003727D0-8461-4235-AA99-4D16B5038289}" dt="2025-02-07T09:36:49.850" v="53" actId="478"/>
          <ac:picMkLst>
            <pc:docMk/>
            <pc:sldMk cId="4154472048" sldId="259"/>
            <ac:picMk id="21" creationId="{4FE85121-DDAB-9361-0785-65F48254F973}"/>
          </ac:picMkLst>
        </pc:picChg>
        <pc:picChg chg="add mod">
          <ac:chgData name="Gijs Abrahams" userId="7584f6e5-10d4-4064-91f1-6add8a90a90d" providerId="ADAL" clId="{003727D0-8461-4235-AA99-4D16B5038289}" dt="2025-02-07T09:37:54.191" v="152"/>
          <ac:picMkLst>
            <pc:docMk/>
            <pc:sldMk cId="4154472048" sldId="259"/>
            <ac:picMk id="25" creationId="{CFDDF5F5-0398-C3E6-F776-19ADD43A5945}"/>
          </ac:picMkLst>
        </pc:picChg>
        <pc:picChg chg="add mod">
          <ac:chgData name="Gijs Abrahams" userId="7584f6e5-10d4-4064-91f1-6add8a90a90d" providerId="ADAL" clId="{003727D0-8461-4235-AA99-4D16B5038289}" dt="2025-02-07T09:38:09.726" v="158"/>
          <ac:picMkLst>
            <pc:docMk/>
            <pc:sldMk cId="4154472048" sldId="259"/>
            <ac:picMk id="30" creationId="{5D9A14BD-16F3-9A97-26CE-7B073F8EA4F3}"/>
          </ac:picMkLst>
        </pc:picChg>
        <pc:picChg chg="add mod">
          <ac:chgData name="Gijs Abrahams" userId="7584f6e5-10d4-4064-91f1-6add8a90a90d" providerId="ADAL" clId="{003727D0-8461-4235-AA99-4D16B5038289}" dt="2025-02-07T09:38:13.331" v="159"/>
          <ac:picMkLst>
            <pc:docMk/>
            <pc:sldMk cId="4154472048" sldId="259"/>
            <ac:picMk id="31" creationId="{B7296B49-93EF-7F46-E421-53C24C3AB4E3}"/>
          </ac:picMkLst>
        </pc:picChg>
        <pc:picChg chg="add mod">
          <ac:chgData name="Gijs Abrahams" userId="7584f6e5-10d4-4064-91f1-6add8a90a90d" providerId="ADAL" clId="{003727D0-8461-4235-AA99-4D16B5038289}" dt="2025-02-07T09:38:21.910" v="162"/>
          <ac:picMkLst>
            <pc:docMk/>
            <pc:sldMk cId="4154472048" sldId="259"/>
            <ac:picMk id="33" creationId="{2520694F-6CE9-85DB-E0B2-CCA5FC990975}"/>
          </ac:picMkLst>
        </pc:picChg>
        <pc:picChg chg="add mod">
          <ac:chgData name="Gijs Abrahams" userId="7584f6e5-10d4-4064-91f1-6add8a90a90d" providerId="ADAL" clId="{003727D0-8461-4235-AA99-4D16B5038289}" dt="2025-02-07T09:39:04.795" v="180"/>
          <ac:picMkLst>
            <pc:docMk/>
            <pc:sldMk cId="4154472048" sldId="259"/>
            <ac:picMk id="40" creationId="{92FF390E-5A46-79E7-7256-04829BE67ADA}"/>
          </ac:picMkLst>
        </pc:picChg>
        <pc:picChg chg="add mod">
          <ac:chgData name="Gijs Abrahams" userId="7584f6e5-10d4-4064-91f1-6add8a90a90d" providerId="ADAL" clId="{003727D0-8461-4235-AA99-4D16B5038289}" dt="2025-02-07T09:39:08.063" v="181"/>
          <ac:picMkLst>
            <pc:docMk/>
            <pc:sldMk cId="4154472048" sldId="259"/>
            <ac:picMk id="41" creationId="{1CFFF171-4736-5C29-4EFB-FA1A13A9B85F}"/>
          </ac:picMkLst>
        </pc:picChg>
        <pc:picChg chg="add del mod">
          <ac:chgData name="Gijs Abrahams" userId="7584f6e5-10d4-4064-91f1-6add8a90a90d" providerId="ADAL" clId="{003727D0-8461-4235-AA99-4D16B5038289}" dt="2025-02-07T09:38:49.315" v="173" actId="1076"/>
          <ac:picMkLst>
            <pc:docMk/>
            <pc:sldMk cId="4154472048" sldId="259"/>
            <ac:picMk id="1028" creationId="{9ADB32C0-345B-B486-D3CC-7F3DDE7E9C5F}"/>
          </ac:picMkLst>
        </pc:picChg>
        <pc:picChg chg="add mod">
          <ac:chgData name="Gijs Abrahams" userId="7584f6e5-10d4-4064-91f1-6add8a90a90d" providerId="ADAL" clId="{003727D0-8461-4235-AA99-4D16B5038289}" dt="2025-02-07T09:43:26.072" v="238" actId="1076"/>
          <ac:picMkLst>
            <pc:docMk/>
            <pc:sldMk cId="4154472048" sldId="259"/>
            <ac:picMk id="6148" creationId="{C2E840B2-47D8-B5C3-EB9F-43CD632CE0D5}"/>
          </ac:picMkLst>
        </pc:picChg>
        <pc:picChg chg="del mod">
          <ac:chgData name="Gijs Abrahams" userId="7584f6e5-10d4-4064-91f1-6add8a90a90d" providerId="ADAL" clId="{003727D0-8461-4235-AA99-4D16B5038289}" dt="2025-02-07T09:40:57.445" v="207" actId="478"/>
          <ac:picMkLst>
            <pc:docMk/>
            <pc:sldMk cId="4154472048" sldId="259"/>
            <ac:picMk id="9220" creationId="{C291E2DE-AFE5-05D2-19B9-E81C589720CC}"/>
          </ac:picMkLst>
        </pc:picChg>
        <pc:cxnChg chg="mod">
          <ac:chgData name="Gijs Abrahams" userId="7584f6e5-10d4-4064-91f1-6add8a90a90d" providerId="ADAL" clId="{003727D0-8461-4235-AA99-4D16B5038289}" dt="2025-02-07T09:38:42.123" v="169" actId="14100"/>
          <ac:cxnSpMkLst>
            <pc:docMk/>
            <pc:sldMk cId="4154472048" sldId="259"/>
            <ac:cxnSpMk id="23" creationId="{CB2CBBEB-4EBF-06E1-3F7D-E1CAEE60DC9B}"/>
          </ac:cxnSpMkLst>
        </pc:cxnChg>
        <pc:cxnChg chg="mod">
          <ac:chgData name="Gijs Abrahams" userId="7584f6e5-10d4-4064-91f1-6add8a90a90d" providerId="ADAL" clId="{003727D0-8461-4235-AA99-4D16B5038289}" dt="2025-02-07T09:39:03.353" v="179" actId="14100"/>
          <ac:cxnSpMkLst>
            <pc:docMk/>
            <pc:sldMk cId="4154472048" sldId="259"/>
            <ac:cxnSpMk id="26" creationId="{D35E4EE4-7DBE-7A27-2038-0581DB480D46}"/>
          </ac:cxnSpMkLst>
        </pc:cxnChg>
        <pc:cxnChg chg="add del mod">
          <ac:chgData name="Gijs Abrahams" userId="7584f6e5-10d4-4064-91f1-6add8a90a90d" providerId="ADAL" clId="{003727D0-8461-4235-AA99-4D16B5038289}" dt="2025-02-07T09:36:23.193" v="49" actId="1076"/>
          <ac:cxnSpMkLst>
            <pc:docMk/>
            <pc:sldMk cId="4154472048" sldId="259"/>
            <ac:cxnSpMk id="27" creationId="{512047AA-3A4F-607F-CB5E-30D83F83B1C7}"/>
          </ac:cxnSpMkLst>
        </pc:cxnChg>
      </pc:sldChg>
      <pc:sldChg chg="del">
        <pc:chgData name="Gijs Abrahams" userId="7584f6e5-10d4-4064-91f1-6add8a90a90d" providerId="ADAL" clId="{003727D0-8461-4235-AA99-4D16B5038289}" dt="2025-02-07T09:40:49.826" v="202" actId="47"/>
        <pc:sldMkLst>
          <pc:docMk/>
          <pc:sldMk cId="2406424554" sldId="260"/>
        </pc:sldMkLst>
      </pc:sldChg>
      <pc:sldChg chg="del">
        <pc:chgData name="Gijs Abrahams" userId="7584f6e5-10d4-4064-91f1-6add8a90a90d" providerId="ADAL" clId="{003727D0-8461-4235-AA99-4D16B5038289}" dt="2025-02-07T09:40:54.081" v="204" actId="47"/>
        <pc:sldMkLst>
          <pc:docMk/>
          <pc:sldMk cId="744322988" sldId="261"/>
        </pc:sldMkLst>
      </pc:sldChg>
      <pc:sldChg chg="del">
        <pc:chgData name="Gijs Abrahams" userId="7584f6e5-10d4-4064-91f1-6add8a90a90d" providerId="ADAL" clId="{003727D0-8461-4235-AA99-4D16B5038289}" dt="2025-02-07T09:40:56.101" v="206" actId="47"/>
        <pc:sldMkLst>
          <pc:docMk/>
          <pc:sldMk cId="3260062099" sldId="262"/>
        </pc:sldMkLst>
      </pc:sldChg>
      <pc:sldChg chg="del">
        <pc:chgData name="Gijs Abrahams" userId="7584f6e5-10d4-4064-91f1-6add8a90a90d" providerId="ADAL" clId="{003727D0-8461-4235-AA99-4D16B5038289}" dt="2025-02-07T09:40:55.103" v="205" actId="47"/>
        <pc:sldMkLst>
          <pc:docMk/>
          <pc:sldMk cId="3525069792" sldId="263"/>
        </pc:sldMkLst>
      </pc:sldChg>
      <pc:sldChg chg="add ord">
        <pc:chgData name="Gijs Abrahams" userId="7584f6e5-10d4-4064-91f1-6add8a90a90d" providerId="ADAL" clId="{003727D0-8461-4235-AA99-4D16B5038289}" dt="2025-02-07T09:41:05.840" v="213"/>
        <pc:sldMkLst>
          <pc:docMk/>
          <pc:sldMk cId="1286213956" sldId="264"/>
        </pc:sldMkLst>
      </pc:sldChg>
      <pc:sldChg chg="addSp delSp modSp new del mod">
        <pc:chgData name="Gijs Abrahams" userId="7584f6e5-10d4-4064-91f1-6add8a90a90d" providerId="ADAL" clId="{003727D0-8461-4235-AA99-4D16B5038289}" dt="2025-02-07T09:40:47.070" v="201" actId="47"/>
        <pc:sldMkLst>
          <pc:docMk/>
          <pc:sldMk cId="3099202340" sldId="264"/>
        </pc:sldMkLst>
        <pc:spChg chg="del">
          <ac:chgData name="Gijs Abrahams" userId="7584f6e5-10d4-4064-91f1-6add8a90a90d" providerId="ADAL" clId="{003727D0-8461-4235-AA99-4D16B5038289}" dt="2025-02-07T09:35:30.276" v="20" actId="931"/>
          <ac:spMkLst>
            <pc:docMk/>
            <pc:sldMk cId="3099202340" sldId="264"/>
            <ac:spMk id="3" creationId="{D4EF57E0-54FC-00A6-2577-6CA948A68FB9}"/>
          </ac:spMkLst>
        </pc:spChg>
        <pc:picChg chg="add mod ord">
          <ac:chgData name="Gijs Abrahams" userId="7584f6e5-10d4-4064-91f1-6add8a90a90d" providerId="ADAL" clId="{003727D0-8461-4235-AA99-4D16B5038289}" dt="2025-02-07T09:35:35.199" v="23" actId="166"/>
          <ac:picMkLst>
            <pc:docMk/>
            <pc:sldMk cId="3099202340" sldId="264"/>
            <ac:picMk id="5" creationId="{EDFCEEEC-B4FC-1833-C2C1-C488949C3CE4}"/>
          </ac:picMkLst>
        </pc:picChg>
      </pc:sldChg>
      <pc:sldChg chg="addSp modSp add">
        <pc:chgData name="Gijs Abrahams" userId="7584f6e5-10d4-4064-91f1-6add8a90a90d" providerId="ADAL" clId="{003727D0-8461-4235-AA99-4D16B5038289}" dt="2025-02-07T09:44:08.530" v="241" actId="1076"/>
        <pc:sldMkLst>
          <pc:docMk/>
          <pc:sldMk cId="2718631880" sldId="265"/>
        </pc:sldMkLst>
        <pc:picChg chg="add mod">
          <ac:chgData name="Gijs Abrahams" userId="7584f6e5-10d4-4064-91f1-6add8a90a90d" providerId="ADAL" clId="{003727D0-8461-4235-AA99-4D16B5038289}" dt="2025-02-07T09:44:08.530" v="241" actId="1076"/>
          <ac:picMkLst>
            <pc:docMk/>
            <pc:sldMk cId="2718631880" sldId="265"/>
            <ac:picMk id="12290" creationId="{F5A835EB-C80D-935D-3EBD-2631C7B504B5}"/>
          </ac:picMkLst>
        </pc:picChg>
      </pc:sldChg>
      <pc:sldChg chg="addSp modSp add mod">
        <pc:chgData name="Gijs Abrahams" userId="7584f6e5-10d4-4064-91f1-6add8a90a90d" providerId="ADAL" clId="{003727D0-8461-4235-AA99-4D16B5038289}" dt="2025-02-07T09:42:16.060" v="235" actId="1076"/>
        <pc:sldMkLst>
          <pc:docMk/>
          <pc:sldMk cId="3188450750" sldId="266"/>
        </pc:sldMkLst>
        <pc:spChg chg="add">
          <ac:chgData name="Gijs Abrahams" userId="7584f6e5-10d4-4064-91f1-6add8a90a90d" providerId="ADAL" clId="{003727D0-8461-4235-AA99-4D16B5038289}" dt="2025-02-07T09:41:58.556" v="230"/>
          <ac:spMkLst>
            <pc:docMk/>
            <pc:sldMk cId="3188450750" sldId="266"/>
            <ac:spMk id="8" creationId="{504A0C7E-CD15-5495-2860-E531DDD142AD}"/>
          </ac:spMkLst>
        </pc:spChg>
        <pc:spChg chg="add">
          <ac:chgData name="Gijs Abrahams" userId="7584f6e5-10d4-4064-91f1-6add8a90a90d" providerId="ADAL" clId="{003727D0-8461-4235-AA99-4D16B5038289}" dt="2025-02-07T09:42:04.281" v="231"/>
          <ac:spMkLst>
            <pc:docMk/>
            <pc:sldMk cId="3188450750" sldId="266"/>
            <ac:spMk id="9" creationId="{AD6C1CE2-D8B3-9559-36B6-936B05EADD8E}"/>
          </ac:spMkLst>
        </pc:spChg>
        <pc:picChg chg="add mod">
          <ac:chgData name="Gijs Abrahams" userId="7584f6e5-10d4-4064-91f1-6add8a90a90d" providerId="ADAL" clId="{003727D0-8461-4235-AA99-4D16B5038289}" dt="2025-02-07T09:42:16.060" v="235" actId="1076"/>
          <ac:picMkLst>
            <pc:docMk/>
            <pc:sldMk cId="3188450750" sldId="266"/>
            <ac:picMk id="14" creationId="{CC08571D-4BF3-C26D-3D92-8B40A65F9FA8}"/>
          </ac:picMkLst>
        </pc:picChg>
      </pc:sldChg>
      <pc:sldChg chg="addSp modSp add">
        <pc:chgData name="Gijs Abrahams" userId="7584f6e5-10d4-4064-91f1-6add8a90a90d" providerId="ADAL" clId="{003727D0-8461-4235-AA99-4D16B5038289}" dt="2025-02-07T09:41:41.328" v="226" actId="1076"/>
        <pc:sldMkLst>
          <pc:docMk/>
          <pc:sldMk cId="842915003" sldId="267"/>
        </pc:sldMkLst>
        <pc:picChg chg="add mod">
          <ac:chgData name="Gijs Abrahams" userId="7584f6e5-10d4-4064-91f1-6add8a90a90d" providerId="ADAL" clId="{003727D0-8461-4235-AA99-4D16B5038289}" dt="2025-02-07T09:41:41.328" v="226" actId="1076"/>
          <ac:picMkLst>
            <pc:docMk/>
            <pc:sldMk cId="842915003" sldId="267"/>
            <ac:picMk id="10242" creationId="{2BD77AF6-A52C-BFC3-9572-F01FC6A18C5D}"/>
          </ac:picMkLst>
        </pc:picChg>
      </pc:sldChg>
      <pc:sldChg chg="addSp modSp add">
        <pc:chgData name="Gijs Abrahams" userId="7584f6e5-10d4-4064-91f1-6add8a90a90d" providerId="ADAL" clId="{003727D0-8461-4235-AA99-4D16B5038289}" dt="2025-02-07T09:50:57.855" v="290" actId="1076"/>
        <pc:sldMkLst>
          <pc:docMk/>
          <pc:sldMk cId="114617709" sldId="268"/>
        </pc:sldMkLst>
        <pc:picChg chg="add mod">
          <ac:chgData name="Gijs Abrahams" userId="7584f6e5-10d4-4064-91f1-6add8a90a90d" providerId="ADAL" clId="{003727D0-8461-4235-AA99-4D16B5038289}" dt="2025-02-07T09:50:57.855" v="290" actId="1076"/>
          <ac:picMkLst>
            <pc:docMk/>
            <pc:sldMk cId="114617709" sldId="268"/>
            <ac:picMk id="15362" creationId="{EE356194-58D4-6AF3-3A06-7F318D118FE5}"/>
          </ac:picMkLst>
        </pc:picChg>
      </pc:sldChg>
      <pc:sldChg chg="addSp modSp add">
        <pc:chgData name="Gijs Abrahams" userId="7584f6e5-10d4-4064-91f1-6add8a90a90d" providerId="ADAL" clId="{003727D0-8461-4235-AA99-4D16B5038289}" dt="2025-02-07T09:44:32.531" v="244" actId="1076"/>
        <pc:sldMkLst>
          <pc:docMk/>
          <pc:sldMk cId="4037428265" sldId="269"/>
        </pc:sldMkLst>
        <pc:picChg chg="add mod">
          <ac:chgData name="Gijs Abrahams" userId="7584f6e5-10d4-4064-91f1-6add8a90a90d" providerId="ADAL" clId="{003727D0-8461-4235-AA99-4D16B5038289}" dt="2025-02-07T09:44:32.531" v="244" actId="1076"/>
          <ac:picMkLst>
            <pc:docMk/>
            <pc:sldMk cId="4037428265" sldId="269"/>
            <ac:picMk id="14338" creationId="{BDE455CD-BB53-ECD4-A528-7942A64F80C4}"/>
          </ac:picMkLst>
        </pc:picChg>
      </pc:sldChg>
      <pc:sldChg chg="addSp modSp add">
        <pc:chgData name="Gijs Abrahams" userId="7584f6e5-10d4-4064-91f1-6add8a90a90d" providerId="ADAL" clId="{003727D0-8461-4235-AA99-4D16B5038289}" dt="2025-02-07T09:44:47.102" v="248" actId="1076"/>
        <pc:sldMkLst>
          <pc:docMk/>
          <pc:sldMk cId="942222273" sldId="270"/>
        </pc:sldMkLst>
        <pc:picChg chg="add mod">
          <ac:chgData name="Gijs Abrahams" userId="7584f6e5-10d4-4064-91f1-6add8a90a90d" providerId="ADAL" clId="{003727D0-8461-4235-AA99-4D16B5038289}" dt="2025-02-07T09:44:47.102" v="248" actId="1076"/>
          <ac:picMkLst>
            <pc:docMk/>
            <pc:sldMk cId="942222273" sldId="270"/>
            <ac:picMk id="13314" creationId="{FD53F345-CF5E-F092-9B64-F2284739EF7C}"/>
          </ac:picMkLst>
        </pc:picChg>
      </pc:sldChg>
      <pc:sldChg chg="addSp delSp modSp add del">
        <pc:chgData name="Gijs Abrahams" userId="7584f6e5-10d4-4064-91f1-6add8a90a90d" providerId="ADAL" clId="{003727D0-8461-4235-AA99-4D16B5038289}" dt="2025-02-07T09:46:06.864" v="260" actId="2696"/>
        <pc:sldMkLst>
          <pc:docMk/>
          <pc:sldMk cId="3316839953" sldId="271"/>
        </pc:sldMkLst>
        <pc:picChg chg="del">
          <ac:chgData name="Gijs Abrahams" userId="7584f6e5-10d4-4064-91f1-6add8a90a90d" providerId="ADAL" clId="{003727D0-8461-4235-AA99-4D16B5038289}" dt="2025-02-07T09:44:51.557" v="250" actId="478"/>
          <ac:picMkLst>
            <pc:docMk/>
            <pc:sldMk cId="3316839953" sldId="271"/>
            <ac:picMk id="10242" creationId="{71C658AF-662A-0742-90FE-690C7CB82DDB}"/>
          </ac:picMkLst>
        </pc:picChg>
        <pc:picChg chg="add mod">
          <ac:chgData name="Gijs Abrahams" userId="7584f6e5-10d4-4064-91f1-6add8a90a90d" providerId="ADAL" clId="{003727D0-8461-4235-AA99-4D16B5038289}" dt="2025-02-07T09:46:02.538" v="258" actId="1076"/>
          <ac:picMkLst>
            <pc:docMk/>
            <pc:sldMk cId="3316839953" sldId="271"/>
            <ac:picMk id="16386" creationId="{647CAE8D-5783-5C4F-529A-6F1E2B53E606}"/>
          </ac:picMkLst>
        </pc:picChg>
      </pc:sldChg>
      <pc:sldChg chg="addSp delSp modSp add mod">
        <pc:chgData name="Gijs Abrahams" userId="7584f6e5-10d4-4064-91f1-6add8a90a90d" providerId="ADAL" clId="{003727D0-8461-4235-AA99-4D16B5038289}" dt="2025-02-07T09:48:53.412" v="288" actId="1076"/>
        <pc:sldMkLst>
          <pc:docMk/>
          <pc:sldMk cId="494996202" sldId="272"/>
        </pc:sldMkLst>
        <pc:spChg chg="add mod">
          <ac:chgData name="Gijs Abrahams" userId="7584f6e5-10d4-4064-91f1-6add8a90a90d" providerId="ADAL" clId="{003727D0-8461-4235-AA99-4D16B5038289}" dt="2025-02-07T09:48:25.740" v="281" actId="207"/>
          <ac:spMkLst>
            <pc:docMk/>
            <pc:sldMk cId="494996202" sldId="272"/>
            <ac:spMk id="8" creationId="{C8E962F3-6CEE-391A-D0F2-3A4F9C3F2C86}"/>
          </ac:spMkLst>
        </pc:spChg>
        <pc:picChg chg="mod">
          <ac:chgData name="Gijs Abrahams" userId="7584f6e5-10d4-4064-91f1-6add8a90a90d" providerId="ADAL" clId="{003727D0-8461-4235-AA99-4D16B5038289}" dt="2025-02-07T09:47:20.407" v="270" actId="1076"/>
          <ac:picMkLst>
            <pc:docMk/>
            <pc:sldMk cId="494996202" sldId="272"/>
            <ac:picMk id="1028" creationId="{914C0650-DE91-21DE-99C9-99471D951A54}"/>
          </ac:picMkLst>
        </pc:picChg>
        <pc:picChg chg="del">
          <ac:chgData name="Gijs Abrahams" userId="7584f6e5-10d4-4064-91f1-6add8a90a90d" providerId="ADAL" clId="{003727D0-8461-4235-AA99-4D16B5038289}" dt="2025-02-07T09:46:10.018" v="262" actId="478"/>
          <ac:picMkLst>
            <pc:docMk/>
            <pc:sldMk cId="494996202" sldId="272"/>
            <ac:picMk id="16386" creationId="{0139D04D-7108-D658-C3EA-15C4EE8896B0}"/>
          </ac:picMkLst>
        </pc:picChg>
        <pc:picChg chg="add mod">
          <ac:chgData name="Gijs Abrahams" userId="7584f6e5-10d4-4064-91f1-6add8a90a90d" providerId="ADAL" clId="{003727D0-8461-4235-AA99-4D16B5038289}" dt="2025-02-07T09:48:53.412" v="288" actId="1076"/>
          <ac:picMkLst>
            <pc:docMk/>
            <pc:sldMk cId="494996202" sldId="272"/>
            <ac:picMk id="17410" creationId="{47D974A5-6421-0078-1242-ECB306F466C3}"/>
          </ac:picMkLst>
        </pc:picChg>
      </pc:sldChg>
      <pc:sldChg chg="addSp delSp modSp add mod">
        <pc:chgData name="Gijs Abrahams" userId="7584f6e5-10d4-4064-91f1-6add8a90a90d" providerId="ADAL" clId="{003727D0-8461-4235-AA99-4D16B5038289}" dt="2025-02-07T09:52:17.302" v="298" actId="1076"/>
        <pc:sldMkLst>
          <pc:docMk/>
          <pc:sldMk cId="545956681" sldId="273"/>
        </pc:sldMkLst>
        <pc:spChg chg="del">
          <ac:chgData name="Gijs Abrahams" userId="7584f6e5-10d4-4064-91f1-6add8a90a90d" providerId="ADAL" clId="{003727D0-8461-4235-AA99-4D16B5038289}" dt="2025-02-07T09:51:08.983" v="295" actId="478"/>
          <ac:spMkLst>
            <pc:docMk/>
            <pc:sldMk cId="545956681" sldId="273"/>
            <ac:spMk id="8" creationId="{2F860F99-6F2E-B526-FE1D-479816F634CE}"/>
          </ac:spMkLst>
        </pc:spChg>
        <pc:picChg chg="add del">
          <ac:chgData name="Gijs Abrahams" userId="7584f6e5-10d4-4064-91f1-6add8a90a90d" providerId="ADAL" clId="{003727D0-8461-4235-AA99-4D16B5038289}" dt="2025-02-07T09:51:05.781" v="294" actId="478"/>
          <ac:picMkLst>
            <pc:docMk/>
            <pc:sldMk cId="545956681" sldId="273"/>
            <ac:picMk id="1028" creationId="{AC0E9344-0C28-1970-C674-D6BADA81E49F}"/>
          </ac:picMkLst>
        </pc:picChg>
        <pc:picChg chg="del">
          <ac:chgData name="Gijs Abrahams" userId="7584f6e5-10d4-4064-91f1-6add8a90a90d" providerId="ADAL" clId="{003727D0-8461-4235-AA99-4D16B5038289}" dt="2025-02-07T09:51:03.324" v="292" actId="478"/>
          <ac:picMkLst>
            <pc:docMk/>
            <pc:sldMk cId="545956681" sldId="273"/>
            <ac:picMk id="17410" creationId="{0634E895-8B5C-B7D0-7D8F-799808087EBD}"/>
          </ac:picMkLst>
        </pc:picChg>
        <pc:picChg chg="add mod">
          <ac:chgData name="Gijs Abrahams" userId="7584f6e5-10d4-4064-91f1-6add8a90a90d" providerId="ADAL" clId="{003727D0-8461-4235-AA99-4D16B5038289}" dt="2025-02-07T09:52:17.302" v="298" actId="1076"/>
          <ac:picMkLst>
            <pc:docMk/>
            <pc:sldMk cId="545956681" sldId="273"/>
            <ac:picMk id="18434" creationId="{67A3A617-4766-A00F-CB27-FAD6FBE9BC5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647-AB97-4693-AC5F-021683B3227E}" type="datetimeFigureOut">
              <a:rPr lang="nl-NL" smtClean="0"/>
              <a:t>7-2-2025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F3B8-3D67-44C7-A279-7E7D0598B2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25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647-AB97-4693-AC5F-021683B3227E}" type="datetimeFigureOut">
              <a:rPr lang="nl-NL" smtClean="0"/>
              <a:t>7-2-2025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F3B8-3D67-44C7-A279-7E7D0598B2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039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647-AB97-4693-AC5F-021683B3227E}" type="datetimeFigureOut">
              <a:rPr lang="nl-NL" smtClean="0"/>
              <a:t>7-2-2025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F3B8-3D67-44C7-A279-7E7D0598B2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6466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647-AB97-4693-AC5F-021683B3227E}" type="datetimeFigureOut">
              <a:rPr lang="nl-NL" smtClean="0"/>
              <a:t>7-2-2025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F3B8-3D67-44C7-A279-7E7D0598B2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9622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647-AB97-4693-AC5F-021683B3227E}" type="datetimeFigureOut">
              <a:rPr lang="nl-NL" smtClean="0"/>
              <a:t>7-2-2025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F3B8-3D67-44C7-A279-7E7D0598B2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839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647-AB97-4693-AC5F-021683B3227E}" type="datetimeFigureOut">
              <a:rPr lang="nl-NL" smtClean="0"/>
              <a:t>7-2-2025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F3B8-3D67-44C7-A279-7E7D0598B2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7413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647-AB97-4693-AC5F-021683B3227E}" type="datetimeFigureOut">
              <a:rPr lang="nl-NL" smtClean="0"/>
              <a:t>7-2-2025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F3B8-3D67-44C7-A279-7E7D0598B2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6940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647-AB97-4693-AC5F-021683B3227E}" type="datetimeFigureOut">
              <a:rPr lang="nl-NL" smtClean="0"/>
              <a:t>7-2-2025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F3B8-3D67-44C7-A279-7E7D0598B2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4068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647-AB97-4693-AC5F-021683B3227E}" type="datetimeFigureOut">
              <a:rPr lang="nl-NL" smtClean="0"/>
              <a:t>7-2-2025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F3B8-3D67-44C7-A279-7E7D0598B2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6640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647-AB97-4693-AC5F-021683B3227E}" type="datetimeFigureOut">
              <a:rPr lang="nl-NL" smtClean="0"/>
              <a:t>7-2-2025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F3B8-3D67-44C7-A279-7E7D0598B2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5568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647-AB97-4693-AC5F-021683B3227E}" type="datetimeFigureOut">
              <a:rPr lang="nl-NL" smtClean="0"/>
              <a:t>7-2-2025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F3B8-3D67-44C7-A279-7E7D0598B2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7739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C8B647-AB97-4693-AC5F-021683B3227E}" type="datetimeFigureOut">
              <a:rPr lang="nl-NL" smtClean="0"/>
              <a:t>7-2-2025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90F3B8-3D67-44C7-A279-7E7D0598B2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110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DD09C6-7D68-EB1A-224B-C9A4271792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404D630C-40E1-CE81-3C77-F44FBE515B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8" name="Picture 4" descr="EA FC 25 Card Creator | Generator | FUTBIN">
            <a:extLst>
              <a:ext uri="{FF2B5EF4-FFF2-40B4-BE49-F238E27FC236}">
                <a16:creationId xmlns:a16="http://schemas.microsoft.com/office/drawing/2014/main" id="{79AC80A7-8F50-835D-B318-4C8282F23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796925"/>
            <a:ext cx="6134100" cy="851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56FC945F-2BFE-C011-685B-FA7206E26F53}"/>
              </a:ext>
            </a:extLst>
          </p:cNvPr>
          <p:cNvSpPr/>
          <p:nvPr/>
        </p:nvSpPr>
        <p:spPr>
          <a:xfrm>
            <a:off x="1219198" y="6284627"/>
            <a:ext cx="2099733" cy="279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Officiële functie 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3D4245C0-2D05-05C1-BF23-862F170B4A53}"/>
              </a:ext>
            </a:extLst>
          </p:cNvPr>
          <p:cNvSpPr/>
          <p:nvPr/>
        </p:nvSpPr>
        <p:spPr>
          <a:xfrm>
            <a:off x="1219199" y="6768748"/>
            <a:ext cx="2099733" cy="279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Kennis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3D1CB4C2-38A9-5862-ADED-F0BF18109D91}"/>
              </a:ext>
            </a:extLst>
          </p:cNvPr>
          <p:cNvSpPr/>
          <p:nvPr/>
        </p:nvSpPr>
        <p:spPr>
          <a:xfrm>
            <a:off x="1219198" y="7267442"/>
            <a:ext cx="2099733" cy="279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Gezag/charisma 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838D6127-E27C-F7C1-7247-EA5654F8BB72}"/>
              </a:ext>
            </a:extLst>
          </p:cNvPr>
          <p:cNvSpPr/>
          <p:nvPr/>
        </p:nvSpPr>
        <p:spPr>
          <a:xfrm>
            <a:off x="1219199" y="7724642"/>
            <a:ext cx="2099733" cy="2794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Toegang tot politici 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811AA66-1498-368A-CF4E-CA3D24B0C729}"/>
              </a:ext>
            </a:extLst>
          </p:cNvPr>
          <p:cNvSpPr/>
          <p:nvPr/>
        </p:nvSpPr>
        <p:spPr>
          <a:xfrm>
            <a:off x="3539069" y="6284627"/>
            <a:ext cx="2099733" cy="279400"/>
          </a:xfrm>
          <a:prstGeom prst="rect">
            <a:avLst/>
          </a:prstGeom>
          <a:solidFill>
            <a:srgbClr val="F9875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Toegang tot media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DB97223E-DA06-E5DE-B4A5-A3BBE82A7B3C}"/>
              </a:ext>
            </a:extLst>
          </p:cNvPr>
          <p:cNvSpPr/>
          <p:nvPr/>
        </p:nvSpPr>
        <p:spPr>
          <a:xfrm>
            <a:off x="3539066" y="6776377"/>
            <a:ext cx="2099733" cy="279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Adviesorganisatie 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8410EF4D-ECF8-3E80-1428-0EBF12756B9C}"/>
              </a:ext>
            </a:extLst>
          </p:cNvPr>
          <p:cNvSpPr/>
          <p:nvPr/>
        </p:nvSpPr>
        <p:spPr>
          <a:xfrm>
            <a:off x="3539068" y="7256594"/>
            <a:ext cx="2099733" cy="279400"/>
          </a:xfrm>
          <a:prstGeom prst="rect">
            <a:avLst/>
          </a:prstGeom>
          <a:solidFill>
            <a:srgbClr val="6B2D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Grootte 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1BAA585C-2E76-0A94-F711-E514D28A09A5}"/>
              </a:ext>
            </a:extLst>
          </p:cNvPr>
          <p:cNvSpPr/>
          <p:nvPr/>
        </p:nvSpPr>
        <p:spPr>
          <a:xfrm>
            <a:off x="3539066" y="7729208"/>
            <a:ext cx="2099733" cy="279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Financiën  </a:t>
            </a:r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D07911C0-7873-2B5E-5566-46A59FE8F41E}"/>
              </a:ext>
            </a:extLst>
          </p:cNvPr>
          <p:cNvCxnSpPr/>
          <p:nvPr/>
        </p:nvCxnSpPr>
        <p:spPr>
          <a:xfrm>
            <a:off x="1219197" y="6671734"/>
            <a:ext cx="2099734" cy="0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37EFFD52-DBF0-EF33-C1E2-5E7006996533}"/>
              </a:ext>
            </a:extLst>
          </p:cNvPr>
          <p:cNvCxnSpPr/>
          <p:nvPr/>
        </p:nvCxnSpPr>
        <p:spPr>
          <a:xfrm>
            <a:off x="1219197" y="7171267"/>
            <a:ext cx="2099734" cy="0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250A1B8A-8206-7AD5-3327-C9BEAD9FC882}"/>
              </a:ext>
            </a:extLst>
          </p:cNvPr>
          <p:cNvCxnSpPr/>
          <p:nvPr/>
        </p:nvCxnSpPr>
        <p:spPr>
          <a:xfrm>
            <a:off x="3539069" y="6671734"/>
            <a:ext cx="2099734" cy="0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9DB029D0-D28A-43C9-0703-8C50C0F58A74}"/>
              </a:ext>
            </a:extLst>
          </p:cNvPr>
          <p:cNvCxnSpPr/>
          <p:nvPr/>
        </p:nvCxnSpPr>
        <p:spPr>
          <a:xfrm>
            <a:off x="3539069" y="7171267"/>
            <a:ext cx="20997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B2AE756E-0171-59C0-961F-B8FB551EA551}"/>
              </a:ext>
            </a:extLst>
          </p:cNvPr>
          <p:cNvCxnSpPr/>
          <p:nvPr/>
        </p:nvCxnSpPr>
        <p:spPr>
          <a:xfrm>
            <a:off x="3539066" y="7656908"/>
            <a:ext cx="2099734" cy="0"/>
          </a:xfrm>
          <a:prstGeom prst="line">
            <a:avLst/>
          </a:prstGeom>
          <a:ln>
            <a:solidFill>
              <a:srgbClr val="6B2D3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AE456E8C-B457-E2E5-0296-5E06E4A92E32}"/>
              </a:ext>
            </a:extLst>
          </p:cNvPr>
          <p:cNvCxnSpPr/>
          <p:nvPr/>
        </p:nvCxnSpPr>
        <p:spPr>
          <a:xfrm>
            <a:off x="1219197" y="7636933"/>
            <a:ext cx="2099734" cy="0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D9C9CBE1-7786-EE66-DFE3-6CD77D82AA52}"/>
              </a:ext>
            </a:extLst>
          </p:cNvPr>
          <p:cNvCxnSpPr>
            <a:cxnSpLocks/>
          </p:cNvCxnSpPr>
          <p:nvPr/>
        </p:nvCxnSpPr>
        <p:spPr>
          <a:xfrm>
            <a:off x="1291164" y="8094133"/>
            <a:ext cx="2027767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19EF361C-4EAE-8DAA-4BFA-4E6C7C38BF39}"/>
              </a:ext>
            </a:extLst>
          </p:cNvPr>
          <p:cNvCxnSpPr>
            <a:cxnSpLocks/>
          </p:cNvCxnSpPr>
          <p:nvPr/>
        </p:nvCxnSpPr>
        <p:spPr>
          <a:xfrm>
            <a:off x="3539068" y="8119533"/>
            <a:ext cx="2029882" cy="0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153C5587-466A-3FE9-20E8-9CF4CD4F0CD3}"/>
              </a:ext>
            </a:extLst>
          </p:cNvPr>
          <p:cNvCxnSpPr/>
          <p:nvPr/>
        </p:nvCxnSpPr>
        <p:spPr>
          <a:xfrm>
            <a:off x="1219197" y="6671734"/>
            <a:ext cx="2099734" cy="0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63F13A9F-ECFF-11E1-CD33-377191AE5066}"/>
              </a:ext>
            </a:extLst>
          </p:cNvPr>
          <p:cNvCxnSpPr/>
          <p:nvPr/>
        </p:nvCxnSpPr>
        <p:spPr>
          <a:xfrm>
            <a:off x="3539066" y="6671734"/>
            <a:ext cx="2099734" cy="0"/>
          </a:xfrm>
          <a:prstGeom prst="line">
            <a:avLst/>
          </a:prstGeom>
          <a:ln>
            <a:solidFill>
              <a:srgbClr val="F9875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220" name="Picture 4" descr="Logo extinction rebellion vertical">
            <a:extLst>
              <a:ext uri="{FF2B5EF4-FFF2-40B4-BE49-F238E27FC236}">
                <a16:creationId xmlns:a16="http://schemas.microsoft.com/office/drawing/2014/main" id="{AEB8BE67-F4A4-E8C8-F8C1-237B7AEF4A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7850" y="2480815"/>
            <a:ext cx="3042432" cy="338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AFF8C1B-63AB-E3C0-E26F-D6C6DB5F5DD0}"/>
              </a:ext>
            </a:extLst>
          </p:cNvPr>
          <p:cNvSpPr/>
          <p:nvPr/>
        </p:nvSpPr>
        <p:spPr>
          <a:xfrm>
            <a:off x="1291164" y="2723691"/>
            <a:ext cx="1117600" cy="863518"/>
          </a:xfrm>
          <a:prstGeom prst="rect">
            <a:avLst/>
          </a:prstGeom>
          <a:solidFill>
            <a:srgbClr val="DEBA6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b="1" u="sng" dirty="0"/>
              <a:t>Score: 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342D45DD-18E8-A09E-F6E9-7E7AAA6C0647}"/>
              </a:ext>
            </a:extLst>
          </p:cNvPr>
          <p:cNvSpPr txBox="1"/>
          <p:nvPr/>
        </p:nvSpPr>
        <p:spPr>
          <a:xfrm>
            <a:off x="1151463" y="6525137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CEEE3785-C454-BE10-AC70-F1B479C55D9C}"/>
              </a:ext>
            </a:extLst>
          </p:cNvPr>
          <p:cNvSpPr txBox="1"/>
          <p:nvPr/>
        </p:nvSpPr>
        <p:spPr>
          <a:xfrm>
            <a:off x="1151464" y="7022904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788C0809-62F3-651F-5DA6-2F914C22FF5E}"/>
              </a:ext>
            </a:extLst>
          </p:cNvPr>
          <p:cNvSpPr txBox="1"/>
          <p:nvPr/>
        </p:nvSpPr>
        <p:spPr>
          <a:xfrm>
            <a:off x="1151462" y="7492659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67E00530-37E0-59D5-08D6-7C4C636CBF67}"/>
              </a:ext>
            </a:extLst>
          </p:cNvPr>
          <p:cNvSpPr txBox="1"/>
          <p:nvPr/>
        </p:nvSpPr>
        <p:spPr>
          <a:xfrm>
            <a:off x="1178989" y="7954288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71D1C15A-B31A-17D9-05CE-A22A6CD1819C}"/>
              </a:ext>
            </a:extLst>
          </p:cNvPr>
          <p:cNvSpPr txBox="1"/>
          <p:nvPr/>
        </p:nvSpPr>
        <p:spPr>
          <a:xfrm>
            <a:off x="3456526" y="6536467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B98438B2-219C-AE6F-74EB-A6C72F01AF8D}"/>
              </a:ext>
            </a:extLst>
          </p:cNvPr>
          <p:cNvSpPr txBox="1"/>
          <p:nvPr/>
        </p:nvSpPr>
        <p:spPr>
          <a:xfrm>
            <a:off x="3463926" y="7024816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5AEE3198-EBF9-C3C7-DFDE-869D12FFD54D}"/>
              </a:ext>
            </a:extLst>
          </p:cNvPr>
          <p:cNvSpPr txBox="1"/>
          <p:nvPr/>
        </p:nvSpPr>
        <p:spPr>
          <a:xfrm>
            <a:off x="3463926" y="7508325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4EBC2B7E-05EA-FB9B-D865-BFF3B62F12D4}"/>
              </a:ext>
            </a:extLst>
          </p:cNvPr>
          <p:cNvSpPr txBox="1"/>
          <p:nvPr/>
        </p:nvSpPr>
        <p:spPr>
          <a:xfrm>
            <a:off x="3456525" y="7962513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</p:spTree>
    <p:extLst>
      <p:ext uri="{BB962C8B-B14F-4D97-AF65-F5344CB8AC3E}">
        <p14:creationId xmlns:p14="http://schemas.microsoft.com/office/powerpoint/2010/main" val="1286213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2FDE09-B789-A261-3BA9-6E5C5A0E95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8173537-0A76-1C1C-48CA-8A27441B07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8" name="Picture 4" descr="EA FC 25 Card Creator | Generator | FUTBIN">
            <a:extLst>
              <a:ext uri="{FF2B5EF4-FFF2-40B4-BE49-F238E27FC236}">
                <a16:creationId xmlns:a16="http://schemas.microsoft.com/office/drawing/2014/main" id="{914C0650-DE91-21DE-99C9-99471D951A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796925"/>
            <a:ext cx="6134100" cy="851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D42AF11C-9C15-5211-C599-4ED6546C766F}"/>
              </a:ext>
            </a:extLst>
          </p:cNvPr>
          <p:cNvSpPr/>
          <p:nvPr/>
        </p:nvSpPr>
        <p:spPr>
          <a:xfrm>
            <a:off x="1219198" y="6284627"/>
            <a:ext cx="2099733" cy="279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Officiële functie 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A6DD8396-8F1A-6C35-2161-C93C4A2DC892}"/>
              </a:ext>
            </a:extLst>
          </p:cNvPr>
          <p:cNvSpPr/>
          <p:nvPr/>
        </p:nvSpPr>
        <p:spPr>
          <a:xfrm>
            <a:off x="1219199" y="6768748"/>
            <a:ext cx="2099733" cy="279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Kennis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62F26501-78A4-38D5-A83D-612D6CD89970}"/>
              </a:ext>
            </a:extLst>
          </p:cNvPr>
          <p:cNvSpPr/>
          <p:nvPr/>
        </p:nvSpPr>
        <p:spPr>
          <a:xfrm>
            <a:off x="1219198" y="7267442"/>
            <a:ext cx="2099733" cy="279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Gezag/charisma 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49C26AEC-BA90-2BDB-8643-F57A47D4B644}"/>
              </a:ext>
            </a:extLst>
          </p:cNvPr>
          <p:cNvSpPr/>
          <p:nvPr/>
        </p:nvSpPr>
        <p:spPr>
          <a:xfrm>
            <a:off x="1219199" y="7724642"/>
            <a:ext cx="2099733" cy="2794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Toegang tot politici 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2A7F804-FA0C-0DF2-81CE-1EE98FE9ABFC}"/>
              </a:ext>
            </a:extLst>
          </p:cNvPr>
          <p:cNvSpPr/>
          <p:nvPr/>
        </p:nvSpPr>
        <p:spPr>
          <a:xfrm>
            <a:off x="3539069" y="6284627"/>
            <a:ext cx="2099733" cy="279400"/>
          </a:xfrm>
          <a:prstGeom prst="rect">
            <a:avLst/>
          </a:prstGeom>
          <a:solidFill>
            <a:srgbClr val="F9875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Toegang tot media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11FA38CF-CE94-8E2C-0AD7-FD9AC943E8E2}"/>
              </a:ext>
            </a:extLst>
          </p:cNvPr>
          <p:cNvSpPr/>
          <p:nvPr/>
        </p:nvSpPr>
        <p:spPr>
          <a:xfrm>
            <a:off x="3539066" y="6776377"/>
            <a:ext cx="2099733" cy="279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Adviesorganisatie 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076E7DFC-A7DB-F962-3E81-A107B9C5DFA8}"/>
              </a:ext>
            </a:extLst>
          </p:cNvPr>
          <p:cNvSpPr/>
          <p:nvPr/>
        </p:nvSpPr>
        <p:spPr>
          <a:xfrm>
            <a:off x="3539068" y="7256594"/>
            <a:ext cx="2099733" cy="279400"/>
          </a:xfrm>
          <a:prstGeom prst="rect">
            <a:avLst/>
          </a:prstGeom>
          <a:solidFill>
            <a:srgbClr val="6B2D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Grootte 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0FFA8B2-DB03-C436-4A4A-C20E0EC4E1BD}"/>
              </a:ext>
            </a:extLst>
          </p:cNvPr>
          <p:cNvSpPr/>
          <p:nvPr/>
        </p:nvSpPr>
        <p:spPr>
          <a:xfrm>
            <a:off x="3539066" y="7729208"/>
            <a:ext cx="2099733" cy="279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Financiën  </a:t>
            </a:r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9D8D9A63-B80D-35B0-86C4-E44C337C3AB5}"/>
              </a:ext>
            </a:extLst>
          </p:cNvPr>
          <p:cNvCxnSpPr/>
          <p:nvPr/>
        </p:nvCxnSpPr>
        <p:spPr>
          <a:xfrm>
            <a:off x="1219197" y="6671734"/>
            <a:ext cx="2099734" cy="0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22B962B5-64C5-E72D-CC78-656BB32E60D5}"/>
              </a:ext>
            </a:extLst>
          </p:cNvPr>
          <p:cNvCxnSpPr/>
          <p:nvPr/>
        </p:nvCxnSpPr>
        <p:spPr>
          <a:xfrm>
            <a:off x="1219197" y="7171267"/>
            <a:ext cx="2099734" cy="0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99139A46-48E7-483B-CA9D-3BB14D1F75E3}"/>
              </a:ext>
            </a:extLst>
          </p:cNvPr>
          <p:cNvCxnSpPr/>
          <p:nvPr/>
        </p:nvCxnSpPr>
        <p:spPr>
          <a:xfrm>
            <a:off x="3539069" y="6671734"/>
            <a:ext cx="2099734" cy="0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7D091446-7E3A-3D79-A8F4-4902776FA1FC}"/>
              </a:ext>
            </a:extLst>
          </p:cNvPr>
          <p:cNvCxnSpPr/>
          <p:nvPr/>
        </p:nvCxnSpPr>
        <p:spPr>
          <a:xfrm>
            <a:off x="3539069" y="7171267"/>
            <a:ext cx="20997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DAB644AA-975D-3DEC-09A2-60E7948EB712}"/>
              </a:ext>
            </a:extLst>
          </p:cNvPr>
          <p:cNvCxnSpPr/>
          <p:nvPr/>
        </p:nvCxnSpPr>
        <p:spPr>
          <a:xfrm>
            <a:off x="3539066" y="7656908"/>
            <a:ext cx="2099734" cy="0"/>
          </a:xfrm>
          <a:prstGeom prst="line">
            <a:avLst/>
          </a:prstGeom>
          <a:ln>
            <a:solidFill>
              <a:srgbClr val="6B2D3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D1A060C7-791B-DBCA-9C14-F3976E98AEE1}"/>
              </a:ext>
            </a:extLst>
          </p:cNvPr>
          <p:cNvCxnSpPr/>
          <p:nvPr/>
        </p:nvCxnSpPr>
        <p:spPr>
          <a:xfrm>
            <a:off x="1219197" y="7636933"/>
            <a:ext cx="2099734" cy="0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5BAF834B-452F-6216-1F02-A49076D0A6A5}"/>
              </a:ext>
            </a:extLst>
          </p:cNvPr>
          <p:cNvCxnSpPr>
            <a:cxnSpLocks/>
          </p:cNvCxnSpPr>
          <p:nvPr/>
        </p:nvCxnSpPr>
        <p:spPr>
          <a:xfrm>
            <a:off x="1291164" y="8094133"/>
            <a:ext cx="2027767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AB95F403-FD31-589B-4A2C-0A446D7EEA0C}"/>
              </a:ext>
            </a:extLst>
          </p:cNvPr>
          <p:cNvCxnSpPr>
            <a:cxnSpLocks/>
          </p:cNvCxnSpPr>
          <p:nvPr/>
        </p:nvCxnSpPr>
        <p:spPr>
          <a:xfrm>
            <a:off x="3539068" y="8119533"/>
            <a:ext cx="2029882" cy="0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CDED178B-71FD-6B17-9059-3B6C23BE897A}"/>
              </a:ext>
            </a:extLst>
          </p:cNvPr>
          <p:cNvCxnSpPr/>
          <p:nvPr/>
        </p:nvCxnSpPr>
        <p:spPr>
          <a:xfrm>
            <a:off x="1219197" y="6671734"/>
            <a:ext cx="2099734" cy="0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70FD8072-90C0-2A4F-9C3D-345B7A9AEA9F}"/>
              </a:ext>
            </a:extLst>
          </p:cNvPr>
          <p:cNvCxnSpPr/>
          <p:nvPr/>
        </p:nvCxnSpPr>
        <p:spPr>
          <a:xfrm>
            <a:off x="3539066" y="6671734"/>
            <a:ext cx="2099734" cy="0"/>
          </a:xfrm>
          <a:prstGeom prst="line">
            <a:avLst/>
          </a:prstGeom>
          <a:ln>
            <a:solidFill>
              <a:srgbClr val="F9875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hoek 1">
            <a:extLst>
              <a:ext uri="{FF2B5EF4-FFF2-40B4-BE49-F238E27FC236}">
                <a16:creationId xmlns:a16="http://schemas.microsoft.com/office/drawing/2014/main" id="{24FA2A4D-09A9-8836-EB9D-F8CE5E0FC369}"/>
              </a:ext>
            </a:extLst>
          </p:cNvPr>
          <p:cNvSpPr/>
          <p:nvPr/>
        </p:nvSpPr>
        <p:spPr>
          <a:xfrm>
            <a:off x="1291164" y="2723691"/>
            <a:ext cx="1117600" cy="863518"/>
          </a:xfrm>
          <a:prstGeom prst="rect">
            <a:avLst/>
          </a:prstGeom>
          <a:solidFill>
            <a:srgbClr val="DEBA6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b="1" u="sng" dirty="0"/>
              <a:t>Score: 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A8BEB247-0D61-BC5E-F3E6-53BCA43F793E}"/>
              </a:ext>
            </a:extLst>
          </p:cNvPr>
          <p:cNvSpPr txBox="1"/>
          <p:nvPr/>
        </p:nvSpPr>
        <p:spPr>
          <a:xfrm>
            <a:off x="1151463" y="6525137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527D9BEA-FB27-E803-9F99-1D7AFB538E72}"/>
              </a:ext>
            </a:extLst>
          </p:cNvPr>
          <p:cNvSpPr txBox="1"/>
          <p:nvPr/>
        </p:nvSpPr>
        <p:spPr>
          <a:xfrm>
            <a:off x="1151464" y="7022904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3F049AC3-63FB-EB88-73E1-9719992CC7AC}"/>
              </a:ext>
            </a:extLst>
          </p:cNvPr>
          <p:cNvSpPr txBox="1"/>
          <p:nvPr/>
        </p:nvSpPr>
        <p:spPr>
          <a:xfrm>
            <a:off x="1151462" y="7492659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94880711-3CC0-689A-0C34-88C11ADFC20E}"/>
              </a:ext>
            </a:extLst>
          </p:cNvPr>
          <p:cNvSpPr txBox="1"/>
          <p:nvPr/>
        </p:nvSpPr>
        <p:spPr>
          <a:xfrm>
            <a:off x="1178989" y="7954288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08E2892C-57BD-7286-C04B-A190EA90CD2C}"/>
              </a:ext>
            </a:extLst>
          </p:cNvPr>
          <p:cNvSpPr txBox="1"/>
          <p:nvPr/>
        </p:nvSpPr>
        <p:spPr>
          <a:xfrm>
            <a:off x="3456526" y="6536467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1D0B23C1-E46C-371C-ECE6-64E1617E9DCD}"/>
              </a:ext>
            </a:extLst>
          </p:cNvPr>
          <p:cNvSpPr txBox="1"/>
          <p:nvPr/>
        </p:nvSpPr>
        <p:spPr>
          <a:xfrm>
            <a:off x="3463926" y="7024816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24FAED62-5B28-D4F1-EDE1-EAE8449890FE}"/>
              </a:ext>
            </a:extLst>
          </p:cNvPr>
          <p:cNvSpPr txBox="1"/>
          <p:nvPr/>
        </p:nvSpPr>
        <p:spPr>
          <a:xfrm>
            <a:off x="3463926" y="7508325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5386B9EF-6C47-1815-8CE3-F7F51DCA4881}"/>
              </a:ext>
            </a:extLst>
          </p:cNvPr>
          <p:cNvSpPr txBox="1"/>
          <p:nvPr/>
        </p:nvSpPr>
        <p:spPr>
          <a:xfrm>
            <a:off x="3456525" y="7962513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C8E962F3-6CEE-391A-D0F2-3A4F9C3F2C86}"/>
              </a:ext>
            </a:extLst>
          </p:cNvPr>
          <p:cNvSpPr/>
          <p:nvPr/>
        </p:nvSpPr>
        <p:spPr>
          <a:xfrm>
            <a:off x="1219197" y="5248385"/>
            <a:ext cx="4495223" cy="5131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b="1" i="0" dirty="0">
                <a:solidFill>
                  <a:schemeClr val="tx1"/>
                </a:solidFill>
                <a:effectLst/>
                <a:latin typeface="Anaheim"/>
              </a:rPr>
              <a:t>Stop Verbreding Ring Utrecht</a:t>
            </a:r>
            <a:endParaRPr lang="nl-NL" b="1" u="sng" dirty="0">
              <a:solidFill>
                <a:schemeClr val="tx1"/>
              </a:solidFill>
            </a:endParaRPr>
          </a:p>
        </p:txBody>
      </p:sp>
      <p:pic>
        <p:nvPicPr>
          <p:cNvPr id="17410" name="Picture 2" descr="Stop Verbreding Ring Utrecht">
            <a:extLst>
              <a:ext uri="{FF2B5EF4-FFF2-40B4-BE49-F238E27FC236}">
                <a16:creationId xmlns:a16="http://schemas.microsoft.com/office/drawing/2014/main" id="{47D974A5-6421-0078-1242-ECB306F466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837" y="3501556"/>
            <a:ext cx="1424326" cy="1424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4996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6D99DA-5155-529B-1DC4-3271666443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18FFE4B3-E259-CFA3-2E50-2BA4E85F37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8" name="Picture 4" descr="EA FC 25 Card Creator | Generator | FUTBIN">
            <a:extLst>
              <a:ext uri="{FF2B5EF4-FFF2-40B4-BE49-F238E27FC236}">
                <a16:creationId xmlns:a16="http://schemas.microsoft.com/office/drawing/2014/main" id="{AC0E9344-0C28-1970-C674-D6BADA81E4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796925"/>
            <a:ext cx="6134100" cy="851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F97A77A6-255A-9F32-EC4E-E566C2152B15}"/>
              </a:ext>
            </a:extLst>
          </p:cNvPr>
          <p:cNvSpPr/>
          <p:nvPr/>
        </p:nvSpPr>
        <p:spPr>
          <a:xfrm>
            <a:off x="1219198" y="6284627"/>
            <a:ext cx="2099733" cy="279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Officiële functie 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6139E9A7-92CF-8EE1-16B7-D795C59EADA8}"/>
              </a:ext>
            </a:extLst>
          </p:cNvPr>
          <p:cNvSpPr/>
          <p:nvPr/>
        </p:nvSpPr>
        <p:spPr>
          <a:xfrm>
            <a:off x="1219199" y="6768748"/>
            <a:ext cx="2099733" cy="279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Kennis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CA59F74A-501E-77C6-A992-F10F9DAA3E9C}"/>
              </a:ext>
            </a:extLst>
          </p:cNvPr>
          <p:cNvSpPr/>
          <p:nvPr/>
        </p:nvSpPr>
        <p:spPr>
          <a:xfrm>
            <a:off x="1219198" y="7267442"/>
            <a:ext cx="2099733" cy="279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Gezag/charisma 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909FCD5A-3A2B-6772-6C4C-0F66ADA019D5}"/>
              </a:ext>
            </a:extLst>
          </p:cNvPr>
          <p:cNvSpPr/>
          <p:nvPr/>
        </p:nvSpPr>
        <p:spPr>
          <a:xfrm>
            <a:off x="1219199" y="7724642"/>
            <a:ext cx="2099733" cy="2794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Toegang tot politici 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E6C34FF-3CA5-2A4E-B861-F2F3EF3C30F9}"/>
              </a:ext>
            </a:extLst>
          </p:cNvPr>
          <p:cNvSpPr/>
          <p:nvPr/>
        </p:nvSpPr>
        <p:spPr>
          <a:xfrm>
            <a:off x="3539069" y="6284627"/>
            <a:ext cx="2099733" cy="279400"/>
          </a:xfrm>
          <a:prstGeom prst="rect">
            <a:avLst/>
          </a:prstGeom>
          <a:solidFill>
            <a:srgbClr val="F9875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Toegang tot media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DCCF2CE0-96DD-EEBA-D835-6833C057AA76}"/>
              </a:ext>
            </a:extLst>
          </p:cNvPr>
          <p:cNvSpPr/>
          <p:nvPr/>
        </p:nvSpPr>
        <p:spPr>
          <a:xfrm>
            <a:off x="3539066" y="6776377"/>
            <a:ext cx="2099733" cy="279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Adviesorganisatie 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6F010365-12F3-79BB-CD5C-BA25EC85F4FB}"/>
              </a:ext>
            </a:extLst>
          </p:cNvPr>
          <p:cNvSpPr/>
          <p:nvPr/>
        </p:nvSpPr>
        <p:spPr>
          <a:xfrm>
            <a:off x="3539068" y="7256594"/>
            <a:ext cx="2099733" cy="279400"/>
          </a:xfrm>
          <a:prstGeom prst="rect">
            <a:avLst/>
          </a:prstGeom>
          <a:solidFill>
            <a:srgbClr val="6B2D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Grootte 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E848D102-FE04-D375-41DA-15694DDB304B}"/>
              </a:ext>
            </a:extLst>
          </p:cNvPr>
          <p:cNvSpPr/>
          <p:nvPr/>
        </p:nvSpPr>
        <p:spPr>
          <a:xfrm>
            <a:off x="3539066" y="7729208"/>
            <a:ext cx="2099733" cy="279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Financiën  </a:t>
            </a:r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876BC321-F64B-37D3-A834-5EC20E66AD3B}"/>
              </a:ext>
            </a:extLst>
          </p:cNvPr>
          <p:cNvCxnSpPr/>
          <p:nvPr/>
        </p:nvCxnSpPr>
        <p:spPr>
          <a:xfrm>
            <a:off x="1219197" y="6671734"/>
            <a:ext cx="2099734" cy="0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17506760-9127-861A-9D74-D4E1D43520CE}"/>
              </a:ext>
            </a:extLst>
          </p:cNvPr>
          <p:cNvCxnSpPr/>
          <p:nvPr/>
        </p:nvCxnSpPr>
        <p:spPr>
          <a:xfrm>
            <a:off x="1219197" y="7171267"/>
            <a:ext cx="2099734" cy="0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6CC4C8EC-ABBA-D990-D7E8-0E2082AB11C0}"/>
              </a:ext>
            </a:extLst>
          </p:cNvPr>
          <p:cNvCxnSpPr/>
          <p:nvPr/>
        </p:nvCxnSpPr>
        <p:spPr>
          <a:xfrm>
            <a:off x="3539069" y="6671734"/>
            <a:ext cx="2099734" cy="0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5EC3D8AB-5AD9-B190-2526-E8F2829B4329}"/>
              </a:ext>
            </a:extLst>
          </p:cNvPr>
          <p:cNvCxnSpPr/>
          <p:nvPr/>
        </p:nvCxnSpPr>
        <p:spPr>
          <a:xfrm>
            <a:off x="3539069" y="7171267"/>
            <a:ext cx="20997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52F65E27-919A-D7F4-D2AE-F61DC701DB34}"/>
              </a:ext>
            </a:extLst>
          </p:cNvPr>
          <p:cNvCxnSpPr/>
          <p:nvPr/>
        </p:nvCxnSpPr>
        <p:spPr>
          <a:xfrm>
            <a:off x="3539066" y="7656908"/>
            <a:ext cx="2099734" cy="0"/>
          </a:xfrm>
          <a:prstGeom prst="line">
            <a:avLst/>
          </a:prstGeom>
          <a:ln>
            <a:solidFill>
              <a:srgbClr val="6B2D3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302D13C4-C274-7BBA-9F98-1581E4AD47F2}"/>
              </a:ext>
            </a:extLst>
          </p:cNvPr>
          <p:cNvCxnSpPr/>
          <p:nvPr/>
        </p:nvCxnSpPr>
        <p:spPr>
          <a:xfrm>
            <a:off x="1219197" y="7636933"/>
            <a:ext cx="2099734" cy="0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5A36D41F-AC15-2F6A-6AC1-92D3EF053823}"/>
              </a:ext>
            </a:extLst>
          </p:cNvPr>
          <p:cNvCxnSpPr>
            <a:cxnSpLocks/>
          </p:cNvCxnSpPr>
          <p:nvPr/>
        </p:nvCxnSpPr>
        <p:spPr>
          <a:xfrm>
            <a:off x="1291164" y="8094133"/>
            <a:ext cx="2027767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D6CF417B-9DE5-C772-9D8A-2AC52615C226}"/>
              </a:ext>
            </a:extLst>
          </p:cNvPr>
          <p:cNvCxnSpPr>
            <a:cxnSpLocks/>
          </p:cNvCxnSpPr>
          <p:nvPr/>
        </p:nvCxnSpPr>
        <p:spPr>
          <a:xfrm>
            <a:off x="3539068" y="8119533"/>
            <a:ext cx="2029882" cy="0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921A932A-FFE2-24F0-7811-C7C234DD6AA8}"/>
              </a:ext>
            </a:extLst>
          </p:cNvPr>
          <p:cNvCxnSpPr/>
          <p:nvPr/>
        </p:nvCxnSpPr>
        <p:spPr>
          <a:xfrm>
            <a:off x="1219197" y="6671734"/>
            <a:ext cx="2099734" cy="0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1987533C-878F-3889-EC72-8BC6F6F6DDC1}"/>
              </a:ext>
            </a:extLst>
          </p:cNvPr>
          <p:cNvCxnSpPr/>
          <p:nvPr/>
        </p:nvCxnSpPr>
        <p:spPr>
          <a:xfrm>
            <a:off x="3539066" y="6671734"/>
            <a:ext cx="2099734" cy="0"/>
          </a:xfrm>
          <a:prstGeom prst="line">
            <a:avLst/>
          </a:prstGeom>
          <a:ln>
            <a:solidFill>
              <a:srgbClr val="F9875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hoek 1">
            <a:extLst>
              <a:ext uri="{FF2B5EF4-FFF2-40B4-BE49-F238E27FC236}">
                <a16:creationId xmlns:a16="http://schemas.microsoft.com/office/drawing/2014/main" id="{8CAF1350-9CC9-74EF-9686-1FC1E3635D72}"/>
              </a:ext>
            </a:extLst>
          </p:cNvPr>
          <p:cNvSpPr/>
          <p:nvPr/>
        </p:nvSpPr>
        <p:spPr>
          <a:xfrm>
            <a:off x="1291164" y="2723691"/>
            <a:ext cx="1117600" cy="863518"/>
          </a:xfrm>
          <a:prstGeom prst="rect">
            <a:avLst/>
          </a:prstGeom>
          <a:solidFill>
            <a:srgbClr val="DEBA6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b="1" u="sng" dirty="0"/>
              <a:t>Score: 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D102A111-83F1-27F7-9BA0-22CBDBC59356}"/>
              </a:ext>
            </a:extLst>
          </p:cNvPr>
          <p:cNvSpPr txBox="1"/>
          <p:nvPr/>
        </p:nvSpPr>
        <p:spPr>
          <a:xfrm>
            <a:off x="1151463" y="6525137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554E2094-811D-0240-4117-9B3520671789}"/>
              </a:ext>
            </a:extLst>
          </p:cNvPr>
          <p:cNvSpPr txBox="1"/>
          <p:nvPr/>
        </p:nvSpPr>
        <p:spPr>
          <a:xfrm>
            <a:off x="1151464" y="7022904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52A3FE98-7105-5D67-7402-2CA3FF13CF6F}"/>
              </a:ext>
            </a:extLst>
          </p:cNvPr>
          <p:cNvSpPr txBox="1"/>
          <p:nvPr/>
        </p:nvSpPr>
        <p:spPr>
          <a:xfrm>
            <a:off x="1151462" y="7492659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D6B1E25A-5FAF-5058-0384-AB67B09CFDB8}"/>
              </a:ext>
            </a:extLst>
          </p:cNvPr>
          <p:cNvSpPr txBox="1"/>
          <p:nvPr/>
        </p:nvSpPr>
        <p:spPr>
          <a:xfrm>
            <a:off x="1178989" y="7954288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F81663D0-36FC-DF8A-B8F9-F82BB676446B}"/>
              </a:ext>
            </a:extLst>
          </p:cNvPr>
          <p:cNvSpPr txBox="1"/>
          <p:nvPr/>
        </p:nvSpPr>
        <p:spPr>
          <a:xfrm>
            <a:off x="3456526" y="6536467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25429CAA-82EC-66B1-269D-92A50E957007}"/>
              </a:ext>
            </a:extLst>
          </p:cNvPr>
          <p:cNvSpPr txBox="1"/>
          <p:nvPr/>
        </p:nvSpPr>
        <p:spPr>
          <a:xfrm>
            <a:off x="3463926" y="7024816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1EEA30FF-2BF5-8F21-2347-1B5DA2F67F28}"/>
              </a:ext>
            </a:extLst>
          </p:cNvPr>
          <p:cNvSpPr txBox="1"/>
          <p:nvPr/>
        </p:nvSpPr>
        <p:spPr>
          <a:xfrm>
            <a:off x="3463926" y="7508325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918D0F57-80D3-5323-3058-48C40FF22C4C}"/>
              </a:ext>
            </a:extLst>
          </p:cNvPr>
          <p:cNvSpPr txBox="1"/>
          <p:nvPr/>
        </p:nvSpPr>
        <p:spPr>
          <a:xfrm>
            <a:off x="3456525" y="7962513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pic>
        <p:nvPicPr>
          <p:cNvPr id="18434" name="Picture 2" descr="NVU doet toch niet mee met verkiezingen in Westland">
            <a:extLst>
              <a:ext uri="{FF2B5EF4-FFF2-40B4-BE49-F238E27FC236}">
                <a16:creationId xmlns:a16="http://schemas.microsoft.com/office/drawing/2014/main" id="{67A3A617-4766-A00F-CB27-FAD6FBE9BC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1481" y="3681230"/>
            <a:ext cx="3122897" cy="2321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5956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E4B359-ABD1-4709-6384-B3137C3CA6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DA0B0868-F769-4D5D-6D77-DA786671CA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8" name="Picture 4" descr="EA FC 25 Card Creator | Generator | FUTBIN">
            <a:extLst>
              <a:ext uri="{FF2B5EF4-FFF2-40B4-BE49-F238E27FC236}">
                <a16:creationId xmlns:a16="http://schemas.microsoft.com/office/drawing/2014/main" id="{9ADB32C0-345B-B486-D3CC-7F3DDE7E9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796925"/>
            <a:ext cx="6134100" cy="851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2ED374CA-BC2F-CB00-E46F-36C22162AB5B}"/>
              </a:ext>
            </a:extLst>
          </p:cNvPr>
          <p:cNvSpPr/>
          <p:nvPr/>
        </p:nvSpPr>
        <p:spPr>
          <a:xfrm>
            <a:off x="1219198" y="6284627"/>
            <a:ext cx="2099733" cy="279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Officiële functie 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AB862AE9-2DA0-56E3-3597-1C75E45A5A6B}"/>
              </a:ext>
            </a:extLst>
          </p:cNvPr>
          <p:cNvSpPr/>
          <p:nvPr/>
        </p:nvSpPr>
        <p:spPr>
          <a:xfrm>
            <a:off x="1219199" y="6768748"/>
            <a:ext cx="2099733" cy="279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Kennis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2ED8444F-7A71-5349-CBA3-E7EDDD52AF91}"/>
              </a:ext>
            </a:extLst>
          </p:cNvPr>
          <p:cNvSpPr/>
          <p:nvPr/>
        </p:nvSpPr>
        <p:spPr>
          <a:xfrm>
            <a:off x="1219198" y="7267442"/>
            <a:ext cx="2099733" cy="279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Gezag/charisma 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75A951B0-A6FF-7BDC-40C0-69C2E10C2C3F}"/>
              </a:ext>
            </a:extLst>
          </p:cNvPr>
          <p:cNvSpPr/>
          <p:nvPr/>
        </p:nvSpPr>
        <p:spPr>
          <a:xfrm>
            <a:off x="1219199" y="7724642"/>
            <a:ext cx="2099733" cy="2794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Toegang tot politici 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4946D120-CAD5-0B7C-2B1F-427DA6481195}"/>
              </a:ext>
            </a:extLst>
          </p:cNvPr>
          <p:cNvSpPr/>
          <p:nvPr/>
        </p:nvSpPr>
        <p:spPr>
          <a:xfrm>
            <a:off x="3539069" y="6284627"/>
            <a:ext cx="2099733" cy="279400"/>
          </a:xfrm>
          <a:prstGeom prst="rect">
            <a:avLst/>
          </a:prstGeom>
          <a:solidFill>
            <a:srgbClr val="F9875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Toegang tot media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E4DD80B-969F-8040-EFB9-8389055C4CDF}"/>
              </a:ext>
            </a:extLst>
          </p:cNvPr>
          <p:cNvSpPr/>
          <p:nvPr/>
        </p:nvSpPr>
        <p:spPr>
          <a:xfrm>
            <a:off x="3539066" y="6776377"/>
            <a:ext cx="2099733" cy="279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Adviesorganisatie 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AE19DF56-A8A0-1ED8-10CA-4A2DAD30E4B3}"/>
              </a:ext>
            </a:extLst>
          </p:cNvPr>
          <p:cNvSpPr/>
          <p:nvPr/>
        </p:nvSpPr>
        <p:spPr>
          <a:xfrm>
            <a:off x="3539068" y="7256594"/>
            <a:ext cx="2099733" cy="279400"/>
          </a:xfrm>
          <a:prstGeom prst="rect">
            <a:avLst/>
          </a:prstGeom>
          <a:solidFill>
            <a:srgbClr val="6B2D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Grootte 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65BC9A20-3ECA-FD7B-73DA-136A59349209}"/>
              </a:ext>
            </a:extLst>
          </p:cNvPr>
          <p:cNvSpPr/>
          <p:nvPr/>
        </p:nvSpPr>
        <p:spPr>
          <a:xfrm>
            <a:off x="3539066" y="7729208"/>
            <a:ext cx="2099733" cy="279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Financiën  </a:t>
            </a:r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77415AC1-BE93-34CB-AF6C-DA7CE8CB9C87}"/>
              </a:ext>
            </a:extLst>
          </p:cNvPr>
          <p:cNvCxnSpPr/>
          <p:nvPr/>
        </p:nvCxnSpPr>
        <p:spPr>
          <a:xfrm>
            <a:off x="1219197" y="6671734"/>
            <a:ext cx="2099734" cy="0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0808C719-1B59-20B8-1D55-12504268DB9D}"/>
              </a:ext>
            </a:extLst>
          </p:cNvPr>
          <p:cNvCxnSpPr/>
          <p:nvPr/>
        </p:nvCxnSpPr>
        <p:spPr>
          <a:xfrm>
            <a:off x="1219197" y="7171267"/>
            <a:ext cx="2099734" cy="0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42EEC21F-F619-9866-B9A7-1B40A8B0093B}"/>
              </a:ext>
            </a:extLst>
          </p:cNvPr>
          <p:cNvCxnSpPr/>
          <p:nvPr/>
        </p:nvCxnSpPr>
        <p:spPr>
          <a:xfrm>
            <a:off x="3539069" y="6671734"/>
            <a:ext cx="2099734" cy="0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96C94BA6-8911-5CD9-2FD9-7D9C3BB9B27F}"/>
              </a:ext>
            </a:extLst>
          </p:cNvPr>
          <p:cNvCxnSpPr/>
          <p:nvPr/>
        </p:nvCxnSpPr>
        <p:spPr>
          <a:xfrm>
            <a:off x="3539069" y="7171267"/>
            <a:ext cx="20997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891D1197-DD2F-2CD1-0374-27D6B45B8684}"/>
              </a:ext>
            </a:extLst>
          </p:cNvPr>
          <p:cNvCxnSpPr/>
          <p:nvPr/>
        </p:nvCxnSpPr>
        <p:spPr>
          <a:xfrm>
            <a:off x="3539066" y="7656908"/>
            <a:ext cx="2099734" cy="0"/>
          </a:xfrm>
          <a:prstGeom prst="line">
            <a:avLst/>
          </a:prstGeom>
          <a:ln>
            <a:solidFill>
              <a:srgbClr val="6B2D3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24E92CAF-E902-AE5E-2D0B-DE22C7D1063E}"/>
              </a:ext>
            </a:extLst>
          </p:cNvPr>
          <p:cNvCxnSpPr/>
          <p:nvPr/>
        </p:nvCxnSpPr>
        <p:spPr>
          <a:xfrm>
            <a:off x="1219197" y="7636933"/>
            <a:ext cx="2099734" cy="0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CB2CBBEB-4EBF-06E1-3F7D-E1CAEE60DC9B}"/>
              </a:ext>
            </a:extLst>
          </p:cNvPr>
          <p:cNvCxnSpPr>
            <a:cxnSpLocks/>
          </p:cNvCxnSpPr>
          <p:nvPr/>
        </p:nvCxnSpPr>
        <p:spPr>
          <a:xfrm>
            <a:off x="1291164" y="8094133"/>
            <a:ext cx="2027767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D35E4EE4-7DBE-7A27-2038-0581DB480D46}"/>
              </a:ext>
            </a:extLst>
          </p:cNvPr>
          <p:cNvCxnSpPr>
            <a:cxnSpLocks/>
          </p:cNvCxnSpPr>
          <p:nvPr/>
        </p:nvCxnSpPr>
        <p:spPr>
          <a:xfrm>
            <a:off x="3539068" y="8119533"/>
            <a:ext cx="2029882" cy="0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512047AA-3A4F-607F-CB5E-30D83F83B1C7}"/>
              </a:ext>
            </a:extLst>
          </p:cNvPr>
          <p:cNvCxnSpPr/>
          <p:nvPr/>
        </p:nvCxnSpPr>
        <p:spPr>
          <a:xfrm>
            <a:off x="1219197" y="6671734"/>
            <a:ext cx="2099734" cy="0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BF3FD8CC-708A-BE08-40FD-27B9FF36DDA5}"/>
              </a:ext>
            </a:extLst>
          </p:cNvPr>
          <p:cNvCxnSpPr/>
          <p:nvPr/>
        </p:nvCxnSpPr>
        <p:spPr>
          <a:xfrm>
            <a:off x="3539066" y="6671734"/>
            <a:ext cx="2099734" cy="0"/>
          </a:xfrm>
          <a:prstGeom prst="line">
            <a:avLst/>
          </a:prstGeom>
          <a:ln>
            <a:solidFill>
              <a:srgbClr val="F9875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hoek 1">
            <a:extLst>
              <a:ext uri="{FF2B5EF4-FFF2-40B4-BE49-F238E27FC236}">
                <a16:creationId xmlns:a16="http://schemas.microsoft.com/office/drawing/2014/main" id="{035BD85C-DC71-AECD-5F9B-07C0601FDB3B}"/>
              </a:ext>
            </a:extLst>
          </p:cNvPr>
          <p:cNvSpPr/>
          <p:nvPr/>
        </p:nvSpPr>
        <p:spPr>
          <a:xfrm>
            <a:off x="1291164" y="2723691"/>
            <a:ext cx="1117600" cy="863518"/>
          </a:xfrm>
          <a:prstGeom prst="rect">
            <a:avLst/>
          </a:prstGeom>
          <a:solidFill>
            <a:srgbClr val="DEBA6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b="1" u="sng" dirty="0"/>
              <a:t>Score: 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F48D1D0C-52B0-D27B-A3C3-4437834033CD}"/>
              </a:ext>
            </a:extLst>
          </p:cNvPr>
          <p:cNvSpPr txBox="1"/>
          <p:nvPr/>
        </p:nvSpPr>
        <p:spPr>
          <a:xfrm>
            <a:off x="1151463" y="6525137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A56C1A5A-A063-C768-214F-01B1F442EEC4}"/>
              </a:ext>
            </a:extLst>
          </p:cNvPr>
          <p:cNvSpPr txBox="1"/>
          <p:nvPr/>
        </p:nvSpPr>
        <p:spPr>
          <a:xfrm>
            <a:off x="1151464" y="7022904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D82EB82F-BD6C-1C89-F473-B16C64575F7A}"/>
              </a:ext>
            </a:extLst>
          </p:cNvPr>
          <p:cNvSpPr txBox="1"/>
          <p:nvPr/>
        </p:nvSpPr>
        <p:spPr>
          <a:xfrm>
            <a:off x="1151462" y="7492659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B10DEE66-E4EA-F6DD-F4C5-C4AE66F8CC33}"/>
              </a:ext>
            </a:extLst>
          </p:cNvPr>
          <p:cNvSpPr txBox="1"/>
          <p:nvPr/>
        </p:nvSpPr>
        <p:spPr>
          <a:xfrm>
            <a:off x="1178989" y="7954288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AE5502B0-D7F1-3EB9-3DF0-6ACBB1E7D664}"/>
              </a:ext>
            </a:extLst>
          </p:cNvPr>
          <p:cNvSpPr txBox="1"/>
          <p:nvPr/>
        </p:nvSpPr>
        <p:spPr>
          <a:xfrm>
            <a:off x="3456526" y="6536467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8FABB01E-9B2D-87DF-A67A-84227E340BA9}"/>
              </a:ext>
            </a:extLst>
          </p:cNvPr>
          <p:cNvSpPr txBox="1"/>
          <p:nvPr/>
        </p:nvSpPr>
        <p:spPr>
          <a:xfrm>
            <a:off x="3463926" y="7024816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51CD1EBE-878C-7478-4EDF-A37241C9D1C1}"/>
              </a:ext>
            </a:extLst>
          </p:cNvPr>
          <p:cNvSpPr txBox="1"/>
          <p:nvPr/>
        </p:nvSpPr>
        <p:spPr>
          <a:xfrm>
            <a:off x="3463926" y="7508325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7824B949-4C2E-FCC6-4372-1C27B025A88B}"/>
              </a:ext>
            </a:extLst>
          </p:cNvPr>
          <p:cNvSpPr txBox="1"/>
          <p:nvPr/>
        </p:nvSpPr>
        <p:spPr>
          <a:xfrm>
            <a:off x="3456525" y="7962513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pic>
        <p:nvPicPr>
          <p:cNvPr id="6148" name="Picture 4" descr="WWF Logo, symbol, meaning, history, PNG, brand">
            <a:extLst>
              <a:ext uri="{FF2B5EF4-FFF2-40B4-BE49-F238E27FC236}">
                <a16:creationId xmlns:a16="http://schemas.microsoft.com/office/drawing/2014/main" id="{C2E840B2-47D8-B5C3-EB9F-43CD632CE0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274" y="3015997"/>
            <a:ext cx="5385335" cy="302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4472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A27A81-62B7-CD1E-A153-4B841A6992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12FD0278-3554-05F3-1C36-45C6E00FF3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8" name="Picture 4" descr="EA FC 25 Card Creator | Generator | FUTBIN">
            <a:extLst>
              <a:ext uri="{FF2B5EF4-FFF2-40B4-BE49-F238E27FC236}">
                <a16:creationId xmlns:a16="http://schemas.microsoft.com/office/drawing/2014/main" id="{FCF8120E-BAF2-6758-AB79-1A1B12012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796925"/>
            <a:ext cx="6134100" cy="851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FC4791E3-EA93-17AE-FEAB-35A2EC4740B6}"/>
              </a:ext>
            </a:extLst>
          </p:cNvPr>
          <p:cNvSpPr/>
          <p:nvPr/>
        </p:nvSpPr>
        <p:spPr>
          <a:xfrm>
            <a:off x="1219198" y="6284627"/>
            <a:ext cx="2099733" cy="279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Officiële functie 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E8780AD5-E2D4-8598-A582-A932AE277020}"/>
              </a:ext>
            </a:extLst>
          </p:cNvPr>
          <p:cNvSpPr/>
          <p:nvPr/>
        </p:nvSpPr>
        <p:spPr>
          <a:xfrm>
            <a:off x="1219199" y="6768748"/>
            <a:ext cx="2099733" cy="279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Kennis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C127EF59-0EC9-16D7-7A0F-557FF375DBB7}"/>
              </a:ext>
            </a:extLst>
          </p:cNvPr>
          <p:cNvSpPr/>
          <p:nvPr/>
        </p:nvSpPr>
        <p:spPr>
          <a:xfrm>
            <a:off x="1219198" y="7267442"/>
            <a:ext cx="2099733" cy="279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Gezag/charisma 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92CDF6EF-5F8C-FBA5-BA45-C3C75C164D2D}"/>
              </a:ext>
            </a:extLst>
          </p:cNvPr>
          <p:cNvSpPr/>
          <p:nvPr/>
        </p:nvSpPr>
        <p:spPr>
          <a:xfrm>
            <a:off x="1219199" y="7724642"/>
            <a:ext cx="2099733" cy="2794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Toegang tot politici 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E1C5D712-1CE5-5C5C-4C2E-710CB8A7C0C6}"/>
              </a:ext>
            </a:extLst>
          </p:cNvPr>
          <p:cNvSpPr/>
          <p:nvPr/>
        </p:nvSpPr>
        <p:spPr>
          <a:xfrm>
            <a:off x="3539069" y="6284627"/>
            <a:ext cx="2099733" cy="279400"/>
          </a:xfrm>
          <a:prstGeom prst="rect">
            <a:avLst/>
          </a:prstGeom>
          <a:solidFill>
            <a:srgbClr val="F9875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Toegang tot media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FA90CB76-2685-AC0D-BDB2-6E336F27075D}"/>
              </a:ext>
            </a:extLst>
          </p:cNvPr>
          <p:cNvSpPr/>
          <p:nvPr/>
        </p:nvSpPr>
        <p:spPr>
          <a:xfrm>
            <a:off x="3539066" y="6776377"/>
            <a:ext cx="2099733" cy="279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Adviesorganisatie 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9FDC99F7-522E-1E3D-04A9-E0E571FE6A78}"/>
              </a:ext>
            </a:extLst>
          </p:cNvPr>
          <p:cNvSpPr/>
          <p:nvPr/>
        </p:nvSpPr>
        <p:spPr>
          <a:xfrm>
            <a:off x="3539068" y="7256594"/>
            <a:ext cx="2099733" cy="279400"/>
          </a:xfrm>
          <a:prstGeom prst="rect">
            <a:avLst/>
          </a:prstGeom>
          <a:solidFill>
            <a:srgbClr val="6B2D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Grootte 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B6D3B678-D967-8D5A-7102-FE3EA03279AB}"/>
              </a:ext>
            </a:extLst>
          </p:cNvPr>
          <p:cNvSpPr/>
          <p:nvPr/>
        </p:nvSpPr>
        <p:spPr>
          <a:xfrm>
            <a:off x="3539066" y="7729208"/>
            <a:ext cx="2099733" cy="279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Financiën  </a:t>
            </a:r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9A5FDB2C-ACB2-833F-14FF-05E9098B52EF}"/>
              </a:ext>
            </a:extLst>
          </p:cNvPr>
          <p:cNvCxnSpPr/>
          <p:nvPr/>
        </p:nvCxnSpPr>
        <p:spPr>
          <a:xfrm>
            <a:off x="1219197" y="6671734"/>
            <a:ext cx="2099734" cy="0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C9EB49CC-67E8-FF69-B3F0-038147FFAE45}"/>
              </a:ext>
            </a:extLst>
          </p:cNvPr>
          <p:cNvCxnSpPr/>
          <p:nvPr/>
        </p:nvCxnSpPr>
        <p:spPr>
          <a:xfrm>
            <a:off x="1219197" y="7171267"/>
            <a:ext cx="2099734" cy="0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4379B4D6-9196-A26F-A211-2DFCCA7679F8}"/>
              </a:ext>
            </a:extLst>
          </p:cNvPr>
          <p:cNvCxnSpPr/>
          <p:nvPr/>
        </p:nvCxnSpPr>
        <p:spPr>
          <a:xfrm>
            <a:off x="3539069" y="6671734"/>
            <a:ext cx="2099734" cy="0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71DF5059-8FC9-7632-CA9A-99AC9A42DC29}"/>
              </a:ext>
            </a:extLst>
          </p:cNvPr>
          <p:cNvCxnSpPr/>
          <p:nvPr/>
        </p:nvCxnSpPr>
        <p:spPr>
          <a:xfrm>
            <a:off x="3539069" y="7171267"/>
            <a:ext cx="20997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A378F477-B28D-4C16-F503-3540724DB1AF}"/>
              </a:ext>
            </a:extLst>
          </p:cNvPr>
          <p:cNvCxnSpPr/>
          <p:nvPr/>
        </p:nvCxnSpPr>
        <p:spPr>
          <a:xfrm>
            <a:off x="3539066" y="7656908"/>
            <a:ext cx="2099734" cy="0"/>
          </a:xfrm>
          <a:prstGeom prst="line">
            <a:avLst/>
          </a:prstGeom>
          <a:ln>
            <a:solidFill>
              <a:srgbClr val="6B2D3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57522E9F-3FC4-7883-F395-C8D0EBA4904A}"/>
              </a:ext>
            </a:extLst>
          </p:cNvPr>
          <p:cNvCxnSpPr/>
          <p:nvPr/>
        </p:nvCxnSpPr>
        <p:spPr>
          <a:xfrm>
            <a:off x="1219197" y="7636933"/>
            <a:ext cx="2099734" cy="0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9588180B-477B-0795-B397-5EFDD773C533}"/>
              </a:ext>
            </a:extLst>
          </p:cNvPr>
          <p:cNvCxnSpPr>
            <a:cxnSpLocks/>
          </p:cNvCxnSpPr>
          <p:nvPr/>
        </p:nvCxnSpPr>
        <p:spPr>
          <a:xfrm>
            <a:off x="1291164" y="8094133"/>
            <a:ext cx="2027767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447C8C25-0628-FC41-7171-74DFFD00FF8B}"/>
              </a:ext>
            </a:extLst>
          </p:cNvPr>
          <p:cNvCxnSpPr>
            <a:cxnSpLocks/>
          </p:cNvCxnSpPr>
          <p:nvPr/>
        </p:nvCxnSpPr>
        <p:spPr>
          <a:xfrm>
            <a:off x="3539068" y="8119533"/>
            <a:ext cx="2029882" cy="0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6273DFD9-5709-1898-4376-9A5A5319292E}"/>
              </a:ext>
            </a:extLst>
          </p:cNvPr>
          <p:cNvCxnSpPr/>
          <p:nvPr/>
        </p:nvCxnSpPr>
        <p:spPr>
          <a:xfrm>
            <a:off x="1219197" y="6671734"/>
            <a:ext cx="2099734" cy="0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E790AB08-FB99-3FC8-4AD5-F56FD24CC7DF}"/>
              </a:ext>
            </a:extLst>
          </p:cNvPr>
          <p:cNvCxnSpPr/>
          <p:nvPr/>
        </p:nvCxnSpPr>
        <p:spPr>
          <a:xfrm>
            <a:off x="3539066" y="6671734"/>
            <a:ext cx="2099734" cy="0"/>
          </a:xfrm>
          <a:prstGeom prst="line">
            <a:avLst/>
          </a:prstGeom>
          <a:ln>
            <a:solidFill>
              <a:srgbClr val="F9875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hoek 1">
            <a:extLst>
              <a:ext uri="{FF2B5EF4-FFF2-40B4-BE49-F238E27FC236}">
                <a16:creationId xmlns:a16="http://schemas.microsoft.com/office/drawing/2014/main" id="{D8BAB62F-A39C-98BC-D039-E04C69EC8F0F}"/>
              </a:ext>
            </a:extLst>
          </p:cNvPr>
          <p:cNvSpPr/>
          <p:nvPr/>
        </p:nvSpPr>
        <p:spPr>
          <a:xfrm>
            <a:off x="1291164" y="2723691"/>
            <a:ext cx="1117600" cy="863518"/>
          </a:xfrm>
          <a:prstGeom prst="rect">
            <a:avLst/>
          </a:prstGeom>
          <a:solidFill>
            <a:srgbClr val="DEBA6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b="1" u="sng" dirty="0"/>
              <a:t>Score: 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40952747-C768-C428-57B1-8F61B245E16D}"/>
              </a:ext>
            </a:extLst>
          </p:cNvPr>
          <p:cNvSpPr txBox="1"/>
          <p:nvPr/>
        </p:nvSpPr>
        <p:spPr>
          <a:xfrm>
            <a:off x="1151463" y="6525137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800182F7-F9BD-D9B8-AD9D-CC38B29BB6D3}"/>
              </a:ext>
            </a:extLst>
          </p:cNvPr>
          <p:cNvSpPr txBox="1"/>
          <p:nvPr/>
        </p:nvSpPr>
        <p:spPr>
          <a:xfrm>
            <a:off x="1151464" y="7022904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00A640F7-808D-22CE-2F35-0C90B9C37B9A}"/>
              </a:ext>
            </a:extLst>
          </p:cNvPr>
          <p:cNvSpPr txBox="1"/>
          <p:nvPr/>
        </p:nvSpPr>
        <p:spPr>
          <a:xfrm>
            <a:off x="1151462" y="7492659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C8F6EA65-1734-EEDE-5FA6-6EAEF37C5DFF}"/>
              </a:ext>
            </a:extLst>
          </p:cNvPr>
          <p:cNvSpPr txBox="1"/>
          <p:nvPr/>
        </p:nvSpPr>
        <p:spPr>
          <a:xfrm>
            <a:off x="1178989" y="7954288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0413E068-5769-962E-F201-1F94FBF76689}"/>
              </a:ext>
            </a:extLst>
          </p:cNvPr>
          <p:cNvSpPr txBox="1"/>
          <p:nvPr/>
        </p:nvSpPr>
        <p:spPr>
          <a:xfrm>
            <a:off x="3456526" y="6536467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D98793C5-4126-6498-8339-C1C4AE29C95F}"/>
              </a:ext>
            </a:extLst>
          </p:cNvPr>
          <p:cNvSpPr txBox="1"/>
          <p:nvPr/>
        </p:nvSpPr>
        <p:spPr>
          <a:xfrm>
            <a:off x="3463926" y="7024816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C5FF8908-2EAD-4959-3F5B-93E039B5434F}"/>
              </a:ext>
            </a:extLst>
          </p:cNvPr>
          <p:cNvSpPr txBox="1"/>
          <p:nvPr/>
        </p:nvSpPr>
        <p:spPr>
          <a:xfrm>
            <a:off x="3463926" y="7508325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5A49FAE8-FF8C-EC71-9CCA-22962A06554F}"/>
              </a:ext>
            </a:extLst>
          </p:cNvPr>
          <p:cNvSpPr txBox="1"/>
          <p:nvPr/>
        </p:nvSpPr>
        <p:spPr>
          <a:xfrm>
            <a:off x="3456525" y="7962513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pic>
        <p:nvPicPr>
          <p:cNvPr id="12290" name="Picture 2" descr="De DecemberNieuwsbrief - Landelijk Aktie Komitee Scholieren">
            <a:extLst>
              <a:ext uri="{FF2B5EF4-FFF2-40B4-BE49-F238E27FC236}">
                <a16:creationId xmlns:a16="http://schemas.microsoft.com/office/drawing/2014/main" id="{F5A835EB-C80D-935D-3EBD-2631C7B504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9595" y="3897786"/>
            <a:ext cx="3748662" cy="156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8631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B67126-CDB6-C214-E38A-32A51634AF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1D3346E0-2637-F0E3-C7DE-8AA8302720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8" name="Picture 4" descr="EA FC 25 Card Creator | Generator | FUTBIN">
            <a:extLst>
              <a:ext uri="{FF2B5EF4-FFF2-40B4-BE49-F238E27FC236}">
                <a16:creationId xmlns:a16="http://schemas.microsoft.com/office/drawing/2014/main" id="{459687A0-76C5-C216-3C7D-FA76B7D437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796925"/>
            <a:ext cx="6134100" cy="851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C9896279-81DC-6E7F-78DA-336567467A78}"/>
              </a:ext>
            </a:extLst>
          </p:cNvPr>
          <p:cNvSpPr/>
          <p:nvPr/>
        </p:nvSpPr>
        <p:spPr>
          <a:xfrm>
            <a:off x="1219198" y="6284627"/>
            <a:ext cx="2099733" cy="279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Officiële functie 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E00D16E7-782A-F962-4FB9-CDE20B14F11E}"/>
              </a:ext>
            </a:extLst>
          </p:cNvPr>
          <p:cNvSpPr/>
          <p:nvPr/>
        </p:nvSpPr>
        <p:spPr>
          <a:xfrm>
            <a:off x="1219199" y="6768748"/>
            <a:ext cx="2099733" cy="279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Kennis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7C85E194-33CB-6DA8-7BDA-E5D2A958190C}"/>
              </a:ext>
            </a:extLst>
          </p:cNvPr>
          <p:cNvSpPr/>
          <p:nvPr/>
        </p:nvSpPr>
        <p:spPr>
          <a:xfrm>
            <a:off x="1219198" y="7267442"/>
            <a:ext cx="2099733" cy="279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Gezag/charisma 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6AA31ABD-E1CA-7266-A8B1-1B91C54798D2}"/>
              </a:ext>
            </a:extLst>
          </p:cNvPr>
          <p:cNvSpPr/>
          <p:nvPr/>
        </p:nvSpPr>
        <p:spPr>
          <a:xfrm>
            <a:off x="1219199" y="7724642"/>
            <a:ext cx="2099733" cy="2794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Toegang tot politici 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83393716-4655-FD3F-6FF6-E9D67A465764}"/>
              </a:ext>
            </a:extLst>
          </p:cNvPr>
          <p:cNvSpPr/>
          <p:nvPr/>
        </p:nvSpPr>
        <p:spPr>
          <a:xfrm>
            <a:off x="3539069" y="6284627"/>
            <a:ext cx="2099733" cy="279400"/>
          </a:xfrm>
          <a:prstGeom prst="rect">
            <a:avLst/>
          </a:prstGeom>
          <a:solidFill>
            <a:srgbClr val="F9875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Toegang tot media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498A3BD-72B3-1DA6-279B-B571CF54485A}"/>
              </a:ext>
            </a:extLst>
          </p:cNvPr>
          <p:cNvSpPr/>
          <p:nvPr/>
        </p:nvSpPr>
        <p:spPr>
          <a:xfrm>
            <a:off x="3539066" y="6776377"/>
            <a:ext cx="2099733" cy="279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Adviesorganisatie 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6BBBDBC8-4680-FFCC-CE28-61DB259A9A52}"/>
              </a:ext>
            </a:extLst>
          </p:cNvPr>
          <p:cNvSpPr/>
          <p:nvPr/>
        </p:nvSpPr>
        <p:spPr>
          <a:xfrm>
            <a:off x="3539068" y="7256594"/>
            <a:ext cx="2099733" cy="279400"/>
          </a:xfrm>
          <a:prstGeom prst="rect">
            <a:avLst/>
          </a:prstGeom>
          <a:solidFill>
            <a:srgbClr val="6B2D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Grootte 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5F476C59-CC83-9B90-9079-1C4B68EC64B1}"/>
              </a:ext>
            </a:extLst>
          </p:cNvPr>
          <p:cNvSpPr/>
          <p:nvPr/>
        </p:nvSpPr>
        <p:spPr>
          <a:xfrm>
            <a:off x="3539066" y="7729208"/>
            <a:ext cx="2099733" cy="279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Financiën  </a:t>
            </a:r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9C391D47-83F4-F87A-8E70-0E33F3A232D5}"/>
              </a:ext>
            </a:extLst>
          </p:cNvPr>
          <p:cNvCxnSpPr/>
          <p:nvPr/>
        </p:nvCxnSpPr>
        <p:spPr>
          <a:xfrm>
            <a:off x="1219197" y="6671734"/>
            <a:ext cx="2099734" cy="0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FA22C8C1-6B4A-E7A8-358C-77F7B693BDF6}"/>
              </a:ext>
            </a:extLst>
          </p:cNvPr>
          <p:cNvCxnSpPr/>
          <p:nvPr/>
        </p:nvCxnSpPr>
        <p:spPr>
          <a:xfrm>
            <a:off x="1219197" y="7171267"/>
            <a:ext cx="2099734" cy="0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B1F96290-648A-0D43-49B0-C1BD60A4B6D1}"/>
              </a:ext>
            </a:extLst>
          </p:cNvPr>
          <p:cNvCxnSpPr/>
          <p:nvPr/>
        </p:nvCxnSpPr>
        <p:spPr>
          <a:xfrm>
            <a:off x="3539069" y="6671734"/>
            <a:ext cx="2099734" cy="0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1DC425BA-D3CA-B166-103A-2C426B5132F7}"/>
              </a:ext>
            </a:extLst>
          </p:cNvPr>
          <p:cNvCxnSpPr/>
          <p:nvPr/>
        </p:nvCxnSpPr>
        <p:spPr>
          <a:xfrm>
            <a:off x="3539069" y="7171267"/>
            <a:ext cx="20997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CC6EEAA8-C001-7CE6-FC99-A4ACB9E6C4A5}"/>
              </a:ext>
            </a:extLst>
          </p:cNvPr>
          <p:cNvCxnSpPr/>
          <p:nvPr/>
        </p:nvCxnSpPr>
        <p:spPr>
          <a:xfrm>
            <a:off x="3539066" y="7656908"/>
            <a:ext cx="2099734" cy="0"/>
          </a:xfrm>
          <a:prstGeom prst="line">
            <a:avLst/>
          </a:prstGeom>
          <a:ln>
            <a:solidFill>
              <a:srgbClr val="6B2D3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7FEB9FD6-98A2-E148-8725-3398070419DE}"/>
              </a:ext>
            </a:extLst>
          </p:cNvPr>
          <p:cNvCxnSpPr/>
          <p:nvPr/>
        </p:nvCxnSpPr>
        <p:spPr>
          <a:xfrm>
            <a:off x="1219197" y="7636933"/>
            <a:ext cx="2099734" cy="0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CC2D3A09-E47D-94C5-9BCA-78E35A2986FB}"/>
              </a:ext>
            </a:extLst>
          </p:cNvPr>
          <p:cNvCxnSpPr>
            <a:cxnSpLocks/>
          </p:cNvCxnSpPr>
          <p:nvPr/>
        </p:nvCxnSpPr>
        <p:spPr>
          <a:xfrm>
            <a:off x="1291164" y="8094133"/>
            <a:ext cx="2027767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CA30C222-0E81-AC91-4C8B-276079915D7D}"/>
              </a:ext>
            </a:extLst>
          </p:cNvPr>
          <p:cNvCxnSpPr>
            <a:cxnSpLocks/>
          </p:cNvCxnSpPr>
          <p:nvPr/>
        </p:nvCxnSpPr>
        <p:spPr>
          <a:xfrm>
            <a:off x="3539068" y="8119533"/>
            <a:ext cx="2029882" cy="0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B65FECED-AEA2-EE12-42B8-472C30F50C3E}"/>
              </a:ext>
            </a:extLst>
          </p:cNvPr>
          <p:cNvCxnSpPr/>
          <p:nvPr/>
        </p:nvCxnSpPr>
        <p:spPr>
          <a:xfrm>
            <a:off x="1219197" y="6671734"/>
            <a:ext cx="2099734" cy="0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2D57F8CD-A3C8-24BE-B82B-40C831B0E704}"/>
              </a:ext>
            </a:extLst>
          </p:cNvPr>
          <p:cNvCxnSpPr/>
          <p:nvPr/>
        </p:nvCxnSpPr>
        <p:spPr>
          <a:xfrm>
            <a:off x="3539066" y="6671734"/>
            <a:ext cx="2099734" cy="0"/>
          </a:xfrm>
          <a:prstGeom prst="line">
            <a:avLst/>
          </a:prstGeom>
          <a:ln>
            <a:solidFill>
              <a:srgbClr val="F9875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hoek 1">
            <a:extLst>
              <a:ext uri="{FF2B5EF4-FFF2-40B4-BE49-F238E27FC236}">
                <a16:creationId xmlns:a16="http://schemas.microsoft.com/office/drawing/2014/main" id="{64A71F13-C716-55B8-B69F-257DFB076736}"/>
              </a:ext>
            </a:extLst>
          </p:cNvPr>
          <p:cNvSpPr/>
          <p:nvPr/>
        </p:nvSpPr>
        <p:spPr>
          <a:xfrm>
            <a:off x="1291164" y="2723691"/>
            <a:ext cx="1117600" cy="863518"/>
          </a:xfrm>
          <a:prstGeom prst="rect">
            <a:avLst/>
          </a:prstGeom>
          <a:solidFill>
            <a:srgbClr val="DEBA6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b="1" u="sng" dirty="0"/>
              <a:t>Score: 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05FB37A3-0E36-784A-76D5-1D4A0B30B9D9}"/>
              </a:ext>
            </a:extLst>
          </p:cNvPr>
          <p:cNvSpPr txBox="1"/>
          <p:nvPr/>
        </p:nvSpPr>
        <p:spPr>
          <a:xfrm>
            <a:off x="1151463" y="6525137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D3048D3F-1AEE-5D72-5798-C9F65C1FDDA4}"/>
              </a:ext>
            </a:extLst>
          </p:cNvPr>
          <p:cNvSpPr txBox="1"/>
          <p:nvPr/>
        </p:nvSpPr>
        <p:spPr>
          <a:xfrm>
            <a:off x="1151464" y="7022904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5FAA8B54-D072-B438-501C-04F7D7AC4FF2}"/>
              </a:ext>
            </a:extLst>
          </p:cNvPr>
          <p:cNvSpPr txBox="1"/>
          <p:nvPr/>
        </p:nvSpPr>
        <p:spPr>
          <a:xfrm>
            <a:off x="1151462" y="7492659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B81639EC-1865-93E1-0929-B4A8D1D391A5}"/>
              </a:ext>
            </a:extLst>
          </p:cNvPr>
          <p:cNvSpPr txBox="1"/>
          <p:nvPr/>
        </p:nvSpPr>
        <p:spPr>
          <a:xfrm>
            <a:off x="1178989" y="7954288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263E2990-CD18-094F-CBBD-00463D68B2E3}"/>
              </a:ext>
            </a:extLst>
          </p:cNvPr>
          <p:cNvSpPr txBox="1"/>
          <p:nvPr/>
        </p:nvSpPr>
        <p:spPr>
          <a:xfrm>
            <a:off x="3456526" y="6536467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802475F9-FBE7-F46B-2754-194216EFD095}"/>
              </a:ext>
            </a:extLst>
          </p:cNvPr>
          <p:cNvSpPr txBox="1"/>
          <p:nvPr/>
        </p:nvSpPr>
        <p:spPr>
          <a:xfrm>
            <a:off x="3463926" y="7024816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8EB00BFE-55E9-3CF2-E4FA-6DEB332E9016}"/>
              </a:ext>
            </a:extLst>
          </p:cNvPr>
          <p:cNvSpPr txBox="1"/>
          <p:nvPr/>
        </p:nvSpPr>
        <p:spPr>
          <a:xfrm>
            <a:off x="3463926" y="7508325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CAF97246-7848-DCFA-A237-47AA630E9889}"/>
              </a:ext>
            </a:extLst>
          </p:cNvPr>
          <p:cNvSpPr txBox="1"/>
          <p:nvPr/>
        </p:nvSpPr>
        <p:spPr>
          <a:xfrm>
            <a:off x="3456525" y="7962513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CC08571D-4BF3-C26D-3D92-8B40A65F9F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6206" y="3806091"/>
            <a:ext cx="3945588" cy="2025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450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B7EDBF-507E-63A1-6DC3-8CC48CC0A9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026FC25F-F03D-3A20-A9B1-CC9BD29D3E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8" name="Picture 4" descr="EA FC 25 Card Creator | Generator | FUTBIN">
            <a:extLst>
              <a:ext uri="{FF2B5EF4-FFF2-40B4-BE49-F238E27FC236}">
                <a16:creationId xmlns:a16="http://schemas.microsoft.com/office/drawing/2014/main" id="{6BC794E1-A9AD-6702-4BC1-69D2F5BEC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796925"/>
            <a:ext cx="6134100" cy="851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B5FA0E3E-1F16-8099-1407-88A107773893}"/>
              </a:ext>
            </a:extLst>
          </p:cNvPr>
          <p:cNvSpPr/>
          <p:nvPr/>
        </p:nvSpPr>
        <p:spPr>
          <a:xfrm>
            <a:off x="1219198" y="6284627"/>
            <a:ext cx="2099733" cy="279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Officiële functie 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3B55924A-F957-8F29-0F5F-7043CCF5C2E6}"/>
              </a:ext>
            </a:extLst>
          </p:cNvPr>
          <p:cNvSpPr/>
          <p:nvPr/>
        </p:nvSpPr>
        <p:spPr>
          <a:xfrm>
            <a:off x="1219199" y="6768748"/>
            <a:ext cx="2099733" cy="279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Kennis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1CB3DA43-6C92-656B-8A1D-BC4AD56F8549}"/>
              </a:ext>
            </a:extLst>
          </p:cNvPr>
          <p:cNvSpPr/>
          <p:nvPr/>
        </p:nvSpPr>
        <p:spPr>
          <a:xfrm>
            <a:off x="1219198" y="7267442"/>
            <a:ext cx="2099733" cy="279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Gezag/charisma 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52E5D066-E8B9-9D70-4279-89E1D4FE859D}"/>
              </a:ext>
            </a:extLst>
          </p:cNvPr>
          <p:cNvSpPr/>
          <p:nvPr/>
        </p:nvSpPr>
        <p:spPr>
          <a:xfrm>
            <a:off x="1219199" y="7724642"/>
            <a:ext cx="2099733" cy="2794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Toegang tot politici 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499216C6-7C22-B42C-39BC-2E2A70274EA4}"/>
              </a:ext>
            </a:extLst>
          </p:cNvPr>
          <p:cNvSpPr/>
          <p:nvPr/>
        </p:nvSpPr>
        <p:spPr>
          <a:xfrm>
            <a:off x="3539069" y="6284627"/>
            <a:ext cx="2099733" cy="279400"/>
          </a:xfrm>
          <a:prstGeom prst="rect">
            <a:avLst/>
          </a:prstGeom>
          <a:solidFill>
            <a:srgbClr val="F9875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Toegang tot media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1C89394-0E74-258C-27FF-7B528FBD5266}"/>
              </a:ext>
            </a:extLst>
          </p:cNvPr>
          <p:cNvSpPr/>
          <p:nvPr/>
        </p:nvSpPr>
        <p:spPr>
          <a:xfrm>
            <a:off x="3539066" y="6776377"/>
            <a:ext cx="2099733" cy="279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Adviesorganisatie 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88684E28-5C3F-BCA7-F3C2-92F5F5A41F15}"/>
              </a:ext>
            </a:extLst>
          </p:cNvPr>
          <p:cNvSpPr/>
          <p:nvPr/>
        </p:nvSpPr>
        <p:spPr>
          <a:xfrm>
            <a:off x="3539068" y="7256594"/>
            <a:ext cx="2099733" cy="279400"/>
          </a:xfrm>
          <a:prstGeom prst="rect">
            <a:avLst/>
          </a:prstGeom>
          <a:solidFill>
            <a:srgbClr val="6B2D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Grootte 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37178CB7-E0E7-9CF2-9BF0-2DB503617634}"/>
              </a:ext>
            </a:extLst>
          </p:cNvPr>
          <p:cNvSpPr/>
          <p:nvPr/>
        </p:nvSpPr>
        <p:spPr>
          <a:xfrm>
            <a:off x="3539066" y="7729208"/>
            <a:ext cx="2099733" cy="279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Financiën  </a:t>
            </a:r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1BFB92DA-C242-42F3-8C38-D25C556B2FAF}"/>
              </a:ext>
            </a:extLst>
          </p:cNvPr>
          <p:cNvCxnSpPr/>
          <p:nvPr/>
        </p:nvCxnSpPr>
        <p:spPr>
          <a:xfrm>
            <a:off x="1219197" y="6671734"/>
            <a:ext cx="2099734" cy="0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9ADBF573-C08D-03EB-3D10-9DC00FEF6814}"/>
              </a:ext>
            </a:extLst>
          </p:cNvPr>
          <p:cNvCxnSpPr/>
          <p:nvPr/>
        </p:nvCxnSpPr>
        <p:spPr>
          <a:xfrm>
            <a:off x="1219197" y="7171267"/>
            <a:ext cx="2099734" cy="0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B0364CBD-98A6-AC84-4161-C64E5D9ECBEA}"/>
              </a:ext>
            </a:extLst>
          </p:cNvPr>
          <p:cNvCxnSpPr/>
          <p:nvPr/>
        </p:nvCxnSpPr>
        <p:spPr>
          <a:xfrm>
            <a:off x="3539069" y="6671734"/>
            <a:ext cx="2099734" cy="0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73091C7B-5CF9-1D38-6330-6401D8498DEC}"/>
              </a:ext>
            </a:extLst>
          </p:cNvPr>
          <p:cNvCxnSpPr/>
          <p:nvPr/>
        </p:nvCxnSpPr>
        <p:spPr>
          <a:xfrm>
            <a:off x="3539069" y="7171267"/>
            <a:ext cx="20997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6F109619-D85A-749A-4CD0-F9EE68BA6B72}"/>
              </a:ext>
            </a:extLst>
          </p:cNvPr>
          <p:cNvCxnSpPr/>
          <p:nvPr/>
        </p:nvCxnSpPr>
        <p:spPr>
          <a:xfrm>
            <a:off x="3539066" y="7656908"/>
            <a:ext cx="2099734" cy="0"/>
          </a:xfrm>
          <a:prstGeom prst="line">
            <a:avLst/>
          </a:prstGeom>
          <a:ln>
            <a:solidFill>
              <a:srgbClr val="6B2D3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C11EAD14-8B5A-89FE-A44F-13F19DB5EFFE}"/>
              </a:ext>
            </a:extLst>
          </p:cNvPr>
          <p:cNvCxnSpPr/>
          <p:nvPr/>
        </p:nvCxnSpPr>
        <p:spPr>
          <a:xfrm>
            <a:off x="1219197" y="7636933"/>
            <a:ext cx="2099734" cy="0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9EB4C042-421D-2D83-B4F4-93544CB0385D}"/>
              </a:ext>
            </a:extLst>
          </p:cNvPr>
          <p:cNvCxnSpPr>
            <a:cxnSpLocks/>
          </p:cNvCxnSpPr>
          <p:nvPr/>
        </p:nvCxnSpPr>
        <p:spPr>
          <a:xfrm>
            <a:off x="1291164" y="8094133"/>
            <a:ext cx="2027767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375F3EE5-E821-1913-EFB7-C96A09185315}"/>
              </a:ext>
            </a:extLst>
          </p:cNvPr>
          <p:cNvCxnSpPr>
            <a:cxnSpLocks/>
          </p:cNvCxnSpPr>
          <p:nvPr/>
        </p:nvCxnSpPr>
        <p:spPr>
          <a:xfrm>
            <a:off x="3539068" y="8119533"/>
            <a:ext cx="2029882" cy="0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BCBEB267-D63F-7FDD-0179-73E76B392AD8}"/>
              </a:ext>
            </a:extLst>
          </p:cNvPr>
          <p:cNvCxnSpPr/>
          <p:nvPr/>
        </p:nvCxnSpPr>
        <p:spPr>
          <a:xfrm>
            <a:off x="1219197" y="6671734"/>
            <a:ext cx="2099734" cy="0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FE1F02EC-1171-7125-4B58-0EDEC06A9AE1}"/>
              </a:ext>
            </a:extLst>
          </p:cNvPr>
          <p:cNvCxnSpPr/>
          <p:nvPr/>
        </p:nvCxnSpPr>
        <p:spPr>
          <a:xfrm>
            <a:off x="3539066" y="6671734"/>
            <a:ext cx="2099734" cy="0"/>
          </a:xfrm>
          <a:prstGeom prst="line">
            <a:avLst/>
          </a:prstGeom>
          <a:ln>
            <a:solidFill>
              <a:srgbClr val="F9875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hoek 1">
            <a:extLst>
              <a:ext uri="{FF2B5EF4-FFF2-40B4-BE49-F238E27FC236}">
                <a16:creationId xmlns:a16="http://schemas.microsoft.com/office/drawing/2014/main" id="{EDE02F28-A91A-A59C-2250-0100BDFB09FC}"/>
              </a:ext>
            </a:extLst>
          </p:cNvPr>
          <p:cNvSpPr/>
          <p:nvPr/>
        </p:nvSpPr>
        <p:spPr>
          <a:xfrm>
            <a:off x="1291164" y="2723691"/>
            <a:ext cx="1117600" cy="863518"/>
          </a:xfrm>
          <a:prstGeom prst="rect">
            <a:avLst/>
          </a:prstGeom>
          <a:solidFill>
            <a:srgbClr val="DEBA6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b="1" u="sng" dirty="0"/>
              <a:t>Score: 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4AAF0ED4-61B2-591F-1455-B40308C27839}"/>
              </a:ext>
            </a:extLst>
          </p:cNvPr>
          <p:cNvSpPr txBox="1"/>
          <p:nvPr/>
        </p:nvSpPr>
        <p:spPr>
          <a:xfrm>
            <a:off x="1151463" y="6525137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2F4BA234-A67E-A9EF-866E-8E8541977FE9}"/>
              </a:ext>
            </a:extLst>
          </p:cNvPr>
          <p:cNvSpPr txBox="1"/>
          <p:nvPr/>
        </p:nvSpPr>
        <p:spPr>
          <a:xfrm>
            <a:off x="1151464" y="7022904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8F44A0AE-B719-445F-4291-E59B8A812838}"/>
              </a:ext>
            </a:extLst>
          </p:cNvPr>
          <p:cNvSpPr txBox="1"/>
          <p:nvPr/>
        </p:nvSpPr>
        <p:spPr>
          <a:xfrm>
            <a:off x="1151462" y="7492659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29D8725D-8307-A899-635C-78CF6F4B313F}"/>
              </a:ext>
            </a:extLst>
          </p:cNvPr>
          <p:cNvSpPr txBox="1"/>
          <p:nvPr/>
        </p:nvSpPr>
        <p:spPr>
          <a:xfrm>
            <a:off x="1178989" y="7954288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CD95F4A1-9B18-D9CF-71A2-EEF721D9BC0C}"/>
              </a:ext>
            </a:extLst>
          </p:cNvPr>
          <p:cNvSpPr txBox="1"/>
          <p:nvPr/>
        </p:nvSpPr>
        <p:spPr>
          <a:xfrm>
            <a:off x="3456526" y="6536467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96540721-A55F-7F0E-213C-4546C5C661DB}"/>
              </a:ext>
            </a:extLst>
          </p:cNvPr>
          <p:cNvSpPr txBox="1"/>
          <p:nvPr/>
        </p:nvSpPr>
        <p:spPr>
          <a:xfrm>
            <a:off x="3463926" y="7024816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C6499D81-74A1-D469-0071-81614646A77F}"/>
              </a:ext>
            </a:extLst>
          </p:cNvPr>
          <p:cNvSpPr txBox="1"/>
          <p:nvPr/>
        </p:nvSpPr>
        <p:spPr>
          <a:xfrm>
            <a:off x="3463926" y="7508325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FDD1BEF0-32CE-2913-3472-01EF6BA20AC0}"/>
              </a:ext>
            </a:extLst>
          </p:cNvPr>
          <p:cNvSpPr txBox="1"/>
          <p:nvPr/>
        </p:nvSpPr>
        <p:spPr>
          <a:xfrm>
            <a:off x="3456525" y="7962513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pic>
        <p:nvPicPr>
          <p:cNvPr id="15362" name="Picture 2" descr="Greta Thunberg Says Aspergers Is Her Superpower - CHC Resource Library |  CHC | Services for Mental Health and Learning Differences for Young  Children, Teens and Young Adults | Palo Alto, San Jose, Ravenswood">
            <a:extLst>
              <a:ext uri="{FF2B5EF4-FFF2-40B4-BE49-F238E27FC236}">
                <a16:creationId xmlns:a16="http://schemas.microsoft.com/office/drawing/2014/main" id="{EE356194-58D4-6AF3-3A06-7F318D118F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775" y="3429863"/>
            <a:ext cx="28575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617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179DA0-75A0-2B0D-5751-4505956255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580ABC09-EFF9-EE21-F226-E2AE6F47DC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8" name="Picture 4" descr="EA FC 25 Card Creator | Generator | FUTBIN">
            <a:extLst>
              <a:ext uri="{FF2B5EF4-FFF2-40B4-BE49-F238E27FC236}">
                <a16:creationId xmlns:a16="http://schemas.microsoft.com/office/drawing/2014/main" id="{3CA1C2DF-F021-4FB2-FF0C-92D3B9589E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796925"/>
            <a:ext cx="6134100" cy="851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BF98B1-5BBB-983E-051B-4152987F313D}"/>
              </a:ext>
            </a:extLst>
          </p:cNvPr>
          <p:cNvSpPr/>
          <p:nvPr/>
        </p:nvSpPr>
        <p:spPr>
          <a:xfrm>
            <a:off x="1219198" y="6284627"/>
            <a:ext cx="2099733" cy="279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Officiële functie 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5A89E026-F7C4-033B-E358-8D1801C1DCBB}"/>
              </a:ext>
            </a:extLst>
          </p:cNvPr>
          <p:cNvSpPr/>
          <p:nvPr/>
        </p:nvSpPr>
        <p:spPr>
          <a:xfrm>
            <a:off x="1219199" y="6768748"/>
            <a:ext cx="2099733" cy="279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Kennis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C9C728F8-8793-BC14-1BB0-B6D3BDCABEF2}"/>
              </a:ext>
            </a:extLst>
          </p:cNvPr>
          <p:cNvSpPr/>
          <p:nvPr/>
        </p:nvSpPr>
        <p:spPr>
          <a:xfrm>
            <a:off x="1219198" y="7267442"/>
            <a:ext cx="2099733" cy="279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Gezag/charisma 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BB0BCFF0-4BAB-19EC-D224-9D47C8DC5F9F}"/>
              </a:ext>
            </a:extLst>
          </p:cNvPr>
          <p:cNvSpPr/>
          <p:nvPr/>
        </p:nvSpPr>
        <p:spPr>
          <a:xfrm>
            <a:off x="1219199" y="7724642"/>
            <a:ext cx="2099733" cy="2794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Toegang tot politici 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6B1F7B05-000D-1DC1-33FB-E69752EAB7A9}"/>
              </a:ext>
            </a:extLst>
          </p:cNvPr>
          <p:cNvSpPr/>
          <p:nvPr/>
        </p:nvSpPr>
        <p:spPr>
          <a:xfrm>
            <a:off x="3539069" y="6284627"/>
            <a:ext cx="2099733" cy="279400"/>
          </a:xfrm>
          <a:prstGeom prst="rect">
            <a:avLst/>
          </a:prstGeom>
          <a:solidFill>
            <a:srgbClr val="F9875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Toegang tot media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0A8B5603-822D-6B65-3199-92DE569BCAC5}"/>
              </a:ext>
            </a:extLst>
          </p:cNvPr>
          <p:cNvSpPr/>
          <p:nvPr/>
        </p:nvSpPr>
        <p:spPr>
          <a:xfrm>
            <a:off x="3539066" y="6776377"/>
            <a:ext cx="2099733" cy="279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Adviesorganisatie 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11C29D5A-F157-973F-17F6-2EBEAABCBA64}"/>
              </a:ext>
            </a:extLst>
          </p:cNvPr>
          <p:cNvSpPr/>
          <p:nvPr/>
        </p:nvSpPr>
        <p:spPr>
          <a:xfrm>
            <a:off x="3539068" y="7256594"/>
            <a:ext cx="2099733" cy="279400"/>
          </a:xfrm>
          <a:prstGeom prst="rect">
            <a:avLst/>
          </a:prstGeom>
          <a:solidFill>
            <a:srgbClr val="6B2D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Grootte 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16DB9FB6-0FB2-A361-A8D3-32DE081C8019}"/>
              </a:ext>
            </a:extLst>
          </p:cNvPr>
          <p:cNvSpPr/>
          <p:nvPr/>
        </p:nvSpPr>
        <p:spPr>
          <a:xfrm>
            <a:off x="3539066" y="7729208"/>
            <a:ext cx="2099733" cy="279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Financiën  </a:t>
            </a:r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90AF0CE0-A790-6A2F-8C7A-9172EB573A2D}"/>
              </a:ext>
            </a:extLst>
          </p:cNvPr>
          <p:cNvCxnSpPr/>
          <p:nvPr/>
        </p:nvCxnSpPr>
        <p:spPr>
          <a:xfrm>
            <a:off x="1219197" y="6671734"/>
            <a:ext cx="2099734" cy="0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04828398-8DC2-43AB-1D7B-27188F0D807A}"/>
              </a:ext>
            </a:extLst>
          </p:cNvPr>
          <p:cNvCxnSpPr/>
          <p:nvPr/>
        </p:nvCxnSpPr>
        <p:spPr>
          <a:xfrm>
            <a:off x="1219197" y="7171267"/>
            <a:ext cx="2099734" cy="0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C4289063-6F8E-0AE9-0D39-5CE8AA740940}"/>
              </a:ext>
            </a:extLst>
          </p:cNvPr>
          <p:cNvCxnSpPr/>
          <p:nvPr/>
        </p:nvCxnSpPr>
        <p:spPr>
          <a:xfrm>
            <a:off x="3539069" y="6671734"/>
            <a:ext cx="2099734" cy="0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3A7D5802-C5C3-2411-3D6F-9AA0B5F60C14}"/>
              </a:ext>
            </a:extLst>
          </p:cNvPr>
          <p:cNvCxnSpPr/>
          <p:nvPr/>
        </p:nvCxnSpPr>
        <p:spPr>
          <a:xfrm>
            <a:off x="3539069" y="7171267"/>
            <a:ext cx="20997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0C1DDF69-EB97-D0BE-EAD6-3D3E8719B3F6}"/>
              </a:ext>
            </a:extLst>
          </p:cNvPr>
          <p:cNvCxnSpPr/>
          <p:nvPr/>
        </p:nvCxnSpPr>
        <p:spPr>
          <a:xfrm>
            <a:off x="3539066" y="7656908"/>
            <a:ext cx="2099734" cy="0"/>
          </a:xfrm>
          <a:prstGeom prst="line">
            <a:avLst/>
          </a:prstGeom>
          <a:ln>
            <a:solidFill>
              <a:srgbClr val="6B2D3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D0E4AF61-ABF1-02BD-CA95-829E1D2358B6}"/>
              </a:ext>
            </a:extLst>
          </p:cNvPr>
          <p:cNvCxnSpPr/>
          <p:nvPr/>
        </p:nvCxnSpPr>
        <p:spPr>
          <a:xfrm>
            <a:off x="1219197" y="7636933"/>
            <a:ext cx="2099734" cy="0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630824B8-2EA8-814E-757A-9EA42A19C349}"/>
              </a:ext>
            </a:extLst>
          </p:cNvPr>
          <p:cNvCxnSpPr>
            <a:cxnSpLocks/>
          </p:cNvCxnSpPr>
          <p:nvPr/>
        </p:nvCxnSpPr>
        <p:spPr>
          <a:xfrm>
            <a:off x="1291164" y="8094133"/>
            <a:ext cx="2027767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AD966969-9B61-AD65-67C8-CCA500447422}"/>
              </a:ext>
            </a:extLst>
          </p:cNvPr>
          <p:cNvCxnSpPr>
            <a:cxnSpLocks/>
          </p:cNvCxnSpPr>
          <p:nvPr/>
        </p:nvCxnSpPr>
        <p:spPr>
          <a:xfrm>
            <a:off x="3539068" y="8119533"/>
            <a:ext cx="2029882" cy="0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05A5D6C4-3095-5937-5385-94FADD6EFD08}"/>
              </a:ext>
            </a:extLst>
          </p:cNvPr>
          <p:cNvCxnSpPr/>
          <p:nvPr/>
        </p:nvCxnSpPr>
        <p:spPr>
          <a:xfrm>
            <a:off x="1219197" y="6671734"/>
            <a:ext cx="2099734" cy="0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8AD0CD35-14E2-B6C1-4AB2-F2786D522E4B}"/>
              </a:ext>
            </a:extLst>
          </p:cNvPr>
          <p:cNvCxnSpPr/>
          <p:nvPr/>
        </p:nvCxnSpPr>
        <p:spPr>
          <a:xfrm>
            <a:off x="3539066" y="6671734"/>
            <a:ext cx="2099734" cy="0"/>
          </a:xfrm>
          <a:prstGeom prst="line">
            <a:avLst/>
          </a:prstGeom>
          <a:ln>
            <a:solidFill>
              <a:srgbClr val="F9875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hoek 1">
            <a:extLst>
              <a:ext uri="{FF2B5EF4-FFF2-40B4-BE49-F238E27FC236}">
                <a16:creationId xmlns:a16="http://schemas.microsoft.com/office/drawing/2014/main" id="{7C0C3589-0326-CF23-284A-B02B0B63B6FF}"/>
              </a:ext>
            </a:extLst>
          </p:cNvPr>
          <p:cNvSpPr/>
          <p:nvPr/>
        </p:nvSpPr>
        <p:spPr>
          <a:xfrm>
            <a:off x="1291164" y="2723691"/>
            <a:ext cx="1117600" cy="863518"/>
          </a:xfrm>
          <a:prstGeom prst="rect">
            <a:avLst/>
          </a:prstGeom>
          <a:solidFill>
            <a:srgbClr val="DEBA6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b="1" u="sng" dirty="0"/>
              <a:t>Score: 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B3AD9484-CCE7-B532-AC15-C1CBBAD9E910}"/>
              </a:ext>
            </a:extLst>
          </p:cNvPr>
          <p:cNvSpPr txBox="1"/>
          <p:nvPr/>
        </p:nvSpPr>
        <p:spPr>
          <a:xfrm>
            <a:off x="1151463" y="6525137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4DD6B03A-661F-FC4E-6DA2-BAE9991167FC}"/>
              </a:ext>
            </a:extLst>
          </p:cNvPr>
          <p:cNvSpPr txBox="1"/>
          <p:nvPr/>
        </p:nvSpPr>
        <p:spPr>
          <a:xfrm>
            <a:off x="1151464" y="7022904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41B5A5A2-DE08-15D1-C04A-A26EF88EAE3A}"/>
              </a:ext>
            </a:extLst>
          </p:cNvPr>
          <p:cNvSpPr txBox="1"/>
          <p:nvPr/>
        </p:nvSpPr>
        <p:spPr>
          <a:xfrm>
            <a:off x="1151462" y="7492659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4968A77E-BC58-E69D-E793-17E3F63D080A}"/>
              </a:ext>
            </a:extLst>
          </p:cNvPr>
          <p:cNvSpPr txBox="1"/>
          <p:nvPr/>
        </p:nvSpPr>
        <p:spPr>
          <a:xfrm>
            <a:off x="1178989" y="7954288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99F720DD-11AD-F02B-AC2D-4A3EE81523CD}"/>
              </a:ext>
            </a:extLst>
          </p:cNvPr>
          <p:cNvSpPr txBox="1"/>
          <p:nvPr/>
        </p:nvSpPr>
        <p:spPr>
          <a:xfrm>
            <a:off x="3456526" y="6536467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941917FC-A562-6A93-7251-DE1289B6E8EB}"/>
              </a:ext>
            </a:extLst>
          </p:cNvPr>
          <p:cNvSpPr txBox="1"/>
          <p:nvPr/>
        </p:nvSpPr>
        <p:spPr>
          <a:xfrm>
            <a:off x="3463926" y="7024816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FC38DF9D-D247-DB6B-D705-3289F9A61AA7}"/>
              </a:ext>
            </a:extLst>
          </p:cNvPr>
          <p:cNvSpPr txBox="1"/>
          <p:nvPr/>
        </p:nvSpPr>
        <p:spPr>
          <a:xfrm>
            <a:off x="3463926" y="7508325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3ADB9BBA-F92A-0E94-1521-C047D9C980DF}"/>
              </a:ext>
            </a:extLst>
          </p:cNvPr>
          <p:cNvSpPr txBox="1"/>
          <p:nvPr/>
        </p:nvSpPr>
        <p:spPr>
          <a:xfrm>
            <a:off x="3456525" y="7962513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pic>
        <p:nvPicPr>
          <p:cNvPr id="14338" name="Picture 2" descr="Farmers Defence Force - DeSmog">
            <a:extLst>
              <a:ext uri="{FF2B5EF4-FFF2-40B4-BE49-F238E27FC236}">
                <a16:creationId xmlns:a16="http://schemas.microsoft.com/office/drawing/2014/main" id="{BDE455CD-BB53-ECD4-A528-7942A64F80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579" y="3356051"/>
            <a:ext cx="2663892" cy="266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7428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3834A2-5109-F824-BC73-A581B24452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C3A9D967-9FAA-9155-317E-4D1ACB0B55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8" name="Picture 4" descr="EA FC 25 Card Creator | Generator | FUTBIN">
            <a:extLst>
              <a:ext uri="{FF2B5EF4-FFF2-40B4-BE49-F238E27FC236}">
                <a16:creationId xmlns:a16="http://schemas.microsoft.com/office/drawing/2014/main" id="{C7A5CF82-12A2-19DD-9BF6-9B260BF28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796925"/>
            <a:ext cx="6134100" cy="851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6BBF09BF-6F76-625D-B46C-DAE33F7CE55A}"/>
              </a:ext>
            </a:extLst>
          </p:cNvPr>
          <p:cNvSpPr/>
          <p:nvPr/>
        </p:nvSpPr>
        <p:spPr>
          <a:xfrm>
            <a:off x="1219198" y="6284627"/>
            <a:ext cx="2099733" cy="279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Officiële functie 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76522B62-D14E-6154-1F46-4B5B0675730E}"/>
              </a:ext>
            </a:extLst>
          </p:cNvPr>
          <p:cNvSpPr/>
          <p:nvPr/>
        </p:nvSpPr>
        <p:spPr>
          <a:xfrm>
            <a:off x="1219199" y="6768748"/>
            <a:ext cx="2099733" cy="279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Kennis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DE90031C-9487-81E1-1000-96B4A405F716}"/>
              </a:ext>
            </a:extLst>
          </p:cNvPr>
          <p:cNvSpPr/>
          <p:nvPr/>
        </p:nvSpPr>
        <p:spPr>
          <a:xfrm>
            <a:off x="1219198" y="7267442"/>
            <a:ext cx="2099733" cy="279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Gezag/charisma 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3FA8D975-350B-3BD2-0B5E-D0E3BDED9EB4}"/>
              </a:ext>
            </a:extLst>
          </p:cNvPr>
          <p:cNvSpPr/>
          <p:nvPr/>
        </p:nvSpPr>
        <p:spPr>
          <a:xfrm>
            <a:off x="1219199" y="7724642"/>
            <a:ext cx="2099733" cy="2794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Toegang tot politici 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3E6E3FCB-0EC5-AE97-0EB1-94ADFEC00632}"/>
              </a:ext>
            </a:extLst>
          </p:cNvPr>
          <p:cNvSpPr/>
          <p:nvPr/>
        </p:nvSpPr>
        <p:spPr>
          <a:xfrm>
            <a:off x="3539069" y="6284627"/>
            <a:ext cx="2099733" cy="279400"/>
          </a:xfrm>
          <a:prstGeom prst="rect">
            <a:avLst/>
          </a:prstGeom>
          <a:solidFill>
            <a:srgbClr val="F9875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Toegang tot media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3F533264-5E36-7F8F-7220-418A1F2865C8}"/>
              </a:ext>
            </a:extLst>
          </p:cNvPr>
          <p:cNvSpPr/>
          <p:nvPr/>
        </p:nvSpPr>
        <p:spPr>
          <a:xfrm>
            <a:off x="3539066" y="6776377"/>
            <a:ext cx="2099733" cy="279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Adviesorganisatie 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C76858DC-33D9-1A5E-D505-FC5C073A994B}"/>
              </a:ext>
            </a:extLst>
          </p:cNvPr>
          <p:cNvSpPr/>
          <p:nvPr/>
        </p:nvSpPr>
        <p:spPr>
          <a:xfrm>
            <a:off x="3539068" y="7256594"/>
            <a:ext cx="2099733" cy="279400"/>
          </a:xfrm>
          <a:prstGeom prst="rect">
            <a:avLst/>
          </a:prstGeom>
          <a:solidFill>
            <a:srgbClr val="6B2D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Grootte 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ADB20AAF-4B85-4EA2-C206-7B797199C7DC}"/>
              </a:ext>
            </a:extLst>
          </p:cNvPr>
          <p:cNvSpPr/>
          <p:nvPr/>
        </p:nvSpPr>
        <p:spPr>
          <a:xfrm>
            <a:off x="3539066" y="7729208"/>
            <a:ext cx="2099733" cy="279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Financiën  </a:t>
            </a:r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E5F72F46-ABAA-2895-FEAB-2D6416E130A1}"/>
              </a:ext>
            </a:extLst>
          </p:cNvPr>
          <p:cNvCxnSpPr/>
          <p:nvPr/>
        </p:nvCxnSpPr>
        <p:spPr>
          <a:xfrm>
            <a:off x="1219197" y="6671734"/>
            <a:ext cx="2099734" cy="0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2465FC96-F971-EAD7-D183-66E83E1D258C}"/>
              </a:ext>
            </a:extLst>
          </p:cNvPr>
          <p:cNvCxnSpPr/>
          <p:nvPr/>
        </p:nvCxnSpPr>
        <p:spPr>
          <a:xfrm>
            <a:off x="1219197" y="7171267"/>
            <a:ext cx="2099734" cy="0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EADFDB04-F99F-6FDB-E486-51AFE13C679E}"/>
              </a:ext>
            </a:extLst>
          </p:cNvPr>
          <p:cNvCxnSpPr/>
          <p:nvPr/>
        </p:nvCxnSpPr>
        <p:spPr>
          <a:xfrm>
            <a:off x="3539069" y="6671734"/>
            <a:ext cx="2099734" cy="0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73695A51-06DA-E549-21C7-AC9A980A5B35}"/>
              </a:ext>
            </a:extLst>
          </p:cNvPr>
          <p:cNvCxnSpPr/>
          <p:nvPr/>
        </p:nvCxnSpPr>
        <p:spPr>
          <a:xfrm>
            <a:off x="3539069" y="7171267"/>
            <a:ext cx="20997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82EFF000-2A0E-0EC3-EA0F-70A1D5401E81}"/>
              </a:ext>
            </a:extLst>
          </p:cNvPr>
          <p:cNvCxnSpPr/>
          <p:nvPr/>
        </p:nvCxnSpPr>
        <p:spPr>
          <a:xfrm>
            <a:off x="3539066" y="7656908"/>
            <a:ext cx="2099734" cy="0"/>
          </a:xfrm>
          <a:prstGeom prst="line">
            <a:avLst/>
          </a:prstGeom>
          <a:ln>
            <a:solidFill>
              <a:srgbClr val="6B2D3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29D0CB33-40D6-38E1-B364-5DFD45EC1ECB}"/>
              </a:ext>
            </a:extLst>
          </p:cNvPr>
          <p:cNvCxnSpPr/>
          <p:nvPr/>
        </p:nvCxnSpPr>
        <p:spPr>
          <a:xfrm>
            <a:off x="1219197" y="7636933"/>
            <a:ext cx="2099734" cy="0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57428D7E-BC99-B296-A9C1-3DB7CC945BB9}"/>
              </a:ext>
            </a:extLst>
          </p:cNvPr>
          <p:cNvCxnSpPr>
            <a:cxnSpLocks/>
          </p:cNvCxnSpPr>
          <p:nvPr/>
        </p:nvCxnSpPr>
        <p:spPr>
          <a:xfrm>
            <a:off x="1291164" y="8094133"/>
            <a:ext cx="2027767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586317B1-0430-725D-5B5F-FD31CAA414E9}"/>
              </a:ext>
            </a:extLst>
          </p:cNvPr>
          <p:cNvCxnSpPr>
            <a:cxnSpLocks/>
          </p:cNvCxnSpPr>
          <p:nvPr/>
        </p:nvCxnSpPr>
        <p:spPr>
          <a:xfrm>
            <a:off x="3539068" y="8119533"/>
            <a:ext cx="2029882" cy="0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F5E8B839-9121-124D-EE38-C5531B1F86F0}"/>
              </a:ext>
            </a:extLst>
          </p:cNvPr>
          <p:cNvCxnSpPr/>
          <p:nvPr/>
        </p:nvCxnSpPr>
        <p:spPr>
          <a:xfrm>
            <a:off x="1219197" y="6671734"/>
            <a:ext cx="2099734" cy="0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26EE1E06-CDDE-A0E5-8244-5C466BF5DB33}"/>
              </a:ext>
            </a:extLst>
          </p:cNvPr>
          <p:cNvCxnSpPr/>
          <p:nvPr/>
        </p:nvCxnSpPr>
        <p:spPr>
          <a:xfrm>
            <a:off x="3539066" y="6671734"/>
            <a:ext cx="2099734" cy="0"/>
          </a:xfrm>
          <a:prstGeom prst="line">
            <a:avLst/>
          </a:prstGeom>
          <a:ln>
            <a:solidFill>
              <a:srgbClr val="F9875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hoek 1">
            <a:extLst>
              <a:ext uri="{FF2B5EF4-FFF2-40B4-BE49-F238E27FC236}">
                <a16:creationId xmlns:a16="http://schemas.microsoft.com/office/drawing/2014/main" id="{E75B332C-4BFB-A959-5836-398D1DCC2414}"/>
              </a:ext>
            </a:extLst>
          </p:cNvPr>
          <p:cNvSpPr/>
          <p:nvPr/>
        </p:nvSpPr>
        <p:spPr>
          <a:xfrm>
            <a:off x="1291164" y="2723691"/>
            <a:ext cx="1117600" cy="863518"/>
          </a:xfrm>
          <a:prstGeom prst="rect">
            <a:avLst/>
          </a:prstGeom>
          <a:solidFill>
            <a:srgbClr val="DEBA6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b="1" u="sng" dirty="0"/>
              <a:t>Score: 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31B53078-E554-8B0C-4C02-661AA50964C9}"/>
              </a:ext>
            </a:extLst>
          </p:cNvPr>
          <p:cNvSpPr txBox="1"/>
          <p:nvPr/>
        </p:nvSpPr>
        <p:spPr>
          <a:xfrm>
            <a:off x="1151463" y="6525137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99AB0481-0FCA-63E2-0DE6-FDD8A5DDD758}"/>
              </a:ext>
            </a:extLst>
          </p:cNvPr>
          <p:cNvSpPr txBox="1"/>
          <p:nvPr/>
        </p:nvSpPr>
        <p:spPr>
          <a:xfrm>
            <a:off x="1151464" y="7022904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53285C9B-3321-DBBB-02BD-8585E5181593}"/>
              </a:ext>
            </a:extLst>
          </p:cNvPr>
          <p:cNvSpPr txBox="1"/>
          <p:nvPr/>
        </p:nvSpPr>
        <p:spPr>
          <a:xfrm>
            <a:off x="1151462" y="7492659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666B992C-7ED7-AC0A-E7EF-603A38CAD1DA}"/>
              </a:ext>
            </a:extLst>
          </p:cNvPr>
          <p:cNvSpPr txBox="1"/>
          <p:nvPr/>
        </p:nvSpPr>
        <p:spPr>
          <a:xfrm>
            <a:off x="1178989" y="7954288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77843365-03C0-DE3D-A91A-F1D4A36CCD31}"/>
              </a:ext>
            </a:extLst>
          </p:cNvPr>
          <p:cNvSpPr txBox="1"/>
          <p:nvPr/>
        </p:nvSpPr>
        <p:spPr>
          <a:xfrm>
            <a:off x="3456526" y="6536467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1638FC7B-D5CF-61B0-1755-E1A6A273DC12}"/>
              </a:ext>
            </a:extLst>
          </p:cNvPr>
          <p:cNvSpPr txBox="1"/>
          <p:nvPr/>
        </p:nvSpPr>
        <p:spPr>
          <a:xfrm>
            <a:off x="3463926" y="7024816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0CFD05DE-B55A-6D0E-5D0E-51E13B316DAF}"/>
              </a:ext>
            </a:extLst>
          </p:cNvPr>
          <p:cNvSpPr txBox="1"/>
          <p:nvPr/>
        </p:nvSpPr>
        <p:spPr>
          <a:xfrm>
            <a:off x="3463926" y="7508325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A62600B7-B0A8-181F-600E-E7564F7C9D52}"/>
              </a:ext>
            </a:extLst>
          </p:cNvPr>
          <p:cNvSpPr txBox="1"/>
          <p:nvPr/>
        </p:nvSpPr>
        <p:spPr>
          <a:xfrm>
            <a:off x="3456525" y="7962513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pic>
        <p:nvPicPr>
          <p:cNvPr id="13314" name="Picture 2" descr="NVLM - Home">
            <a:extLst>
              <a:ext uri="{FF2B5EF4-FFF2-40B4-BE49-F238E27FC236}">
                <a16:creationId xmlns:a16="http://schemas.microsoft.com/office/drawing/2014/main" id="{FD53F345-CF5E-F092-9B64-F2284739EF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8197" y="3472616"/>
            <a:ext cx="2387599" cy="2387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2222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9354C5-5A78-B090-3241-AD08C784EE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D249EEA4-9079-4AB8-293D-05814BE3EF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8" name="Picture 4" descr="EA FC 25 Card Creator | Generator | FUTBIN">
            <a:extLst>
              <a:ext uri="{FF2B5EF4-FFF2-40B4-BE49-F238E27FC236}">
                <a16:creationId xmlns:a16="http://schemas.microsoft.com/office/drawing/2014/main" id="{A78D069D-9319-778B-EDD5-CFBD7F7AAF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796925"/>
            <a:ext cx="6134100" cy="851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35459472-4DBF-D970-442D-FB996FCC7791}"/>
              </a:ext>
            </a:extLst>
          </p:cNvPr>
          <p:cNvSpPr/>
          <p:nvPr/>
        </p:nvSpPr>
        <p:spPr>
          <a:xfrm>
            <a:off x="1219198" y="6284627"/>
            <a:ext cx="2099733" cy="279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Officiële functie 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BEB85624-E8DE-0E3E-5007-5C60F7D0DFEA}"/>
              </a:ext>
            </a:extLst>
          </p:cNvPr>
          <p:cNvSpPr/>
          <p:nvPr/>
        </p:nvSpPr>
        <p:spPr>
          <a:xfrm>
            <a:off x="1219199" y="6768748"/>
            <a:ext cx="2099733" cy="279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Kennis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DF6AA5E5-4FCA-A7C6-D886-6C4398868C34}"/>
              </a:ext>
            </a:extLst>
          </p:cNvPr>
          <p:cNvSpPr/>
          <p:nvPr/>
        </p:nvSpPr>
        <p:spPr>
          <a:xfrm>
            <a:off x="1219198" y="7267442"/>
            <a:ext cx="2099733" cy="279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Gezag/charisma 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FBD7DE24-AFDC-D248-5B45-52C91D6328A5}"/>
              </a:ext>
            </a:extLst>
          </p:cNvPr>
          <p:cNvSpPr/>
          <p:nvPr/>
        </p:nvSpPr>
        <p:spPr>
          <a:xfrm>
            <a:off x="1219199" y="7724642"/>
            <a:ext cx="2099733" cy="2794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Toegang tot politici 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AC45CEA-3CBA-99CF-0E71-D10384B23559}"/>
              </a:ext>
            </a:extLst>
          </p:cNvPr>
          <p:cNvSpPr/>
          <p:nvPr/>
        </p:nvSpPr>
        <p:spPr>
          <a:xfrm>
            <a:off x="3539069" y="6284627"/>
            <a:ext cx="2099733" cy="279400"/>
          </a:xfrm>
          <a:prstGeom prst="rect">
            <a:avLst/>
          </a:prstGeom>
          <a:solidFill>
            <a:srgbClr val="F9875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Toegang tot media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412377E7-E549-7979-F436-2EE872356712}"/>
              </a:ext>
            </a:extLst>
          </p:cNvPr>
          <p:cNvSpPr/>
          <p:nvPr/>
        </p:nvSpPr>
        <p:spPr>
          <a:xfrm>
            <a:off x="3539066" y="6776377"/>
            <a:ext cx="2099733" cy="279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Adviesorganisatie 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FA84FF16-015E-4B34-C6BB-6EB55860538B}"/>
              </a:ext>
            </a:extLst>
          </p:cNvPr>
          <p:cNvSpPr/>
          <p:nvPr/>
        </p:nvSpPr>
        <p:spPr>
          <a:xfrm>
            <a:off x="3539068" y="7256594"/>
            <a:ext cx="2099733" cy="279400"/>
          </a:xfrm>
          <a:prstGeom prst="rect">
            <a:avLst/>
          </a:prstGeom>
          <a:solidFill>
            <a:srgbClr val="6B2D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Grootte 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FB8ECC82-C9C7-7A4B-00F9-0BA532F6CEDB}"/>
              </a:ext>
            </a:extLst>
          </p:cNvPr>
          <p:cNvSpPr/>
          <p:nvPr/>
        </p:nvSpPr>
        <p:spPr>
          <a:xfrm>
            <a:off x="3539066" y="7729208"/>
            <a:ext cx="2099733" cy="279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Financiën  </a:t>
            </a:r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A0A86F99-4218-85A1-FF8F-6213A99AE7F2}"/>
              </a:ext>
            </a:extLst>
          </p:cNvPr>
          <p:cNvCxnSpPr/>
          <p:nvPr/>
        </p:nvCxnSpPr>
        <p:spPr>
          <a:xfrm>
            <a:off x="1219197" y="6671734"/>
            <a:ext cx="2099734" cy="0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644A0F8D-A1FE-0663-E0BE-B1B968562E52}"/>
              </a:ext>
            </a:extLst>
          </p:cNvPr>
          <p:cNvCxnSpPr/>
          <p:nvPr/>
        </p:nvCxnSpPr>
        <p:spPr>
          <a:xfrm>
            <a:off x="1219197" y="7171267"/>
            <a:ext cx="2099734" cy="0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94A58494-8FB8-1C93-FAAB-125CED31F12A}"/>
              </a:ext>
            </a:extLst>
          </p:cNvPr>
          <p:cNvCxnSpPr/>
          <p:nvPr/>
        </p:nvCxnSpPr>
        <p:spPr>
          <a:xfrm>
            <a:off x="3539069" y="6671734"/>
            <a:ext cx="2099734" cy="0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D169BD32-3002-FAFD-D1C9-402CC0FC24BF}"/>
              </a:ext>
            </a:extLst>
          </p:cNvPr>
          <p:cNvCxnSpPr/>
          <p:nvPr/>
        </p:nvCxnSpPr>
        <p:spPr>
          <a:xfrm>
            <a:off x="3539069" y="7171267"/>
            <a:ext cx="20997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EF7D4D0A-D27C-C3F4-71F9-EB604F3A24E1}"/>
              </a:ext>
            </a:extLst>
          </p:cNvPr>
          <p:cNvCxnSpPr/>
          <p:nvPr/>
        </p:nvCxnSpPr>
        <p:spPr>
          <a:xfrm>
            <a:off x="3539066" y="7656908"/>
            <a:ext cx="2099734" cy="0"/>
          </a:xfrm>
          <a:prstGeom prst="line">
            <a:avLst/>
          </a:prstGeom>
          <a:ln>
            <a:solidFill>
              <a:srgbClr val="6B2D3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B88300C7-00BF-765A-B74B-D6E1A4526A20}"/>
              </a:ext>
            </a:extLst>
          </p:cNvPr>
          <p:cNvCxnSpPr/>
          <p:nvPr/>
        </p:nvCxnSpPr>
        <p:spPr>
          <a:xfrm>
            <a:off x="1219197" y="7636933"/>
            <a:ext cx="2099734" cy="0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DE746594-BFE7-2EC3-BE7F-D182C7E039F9}"/>
              </a:ext>
            </a:extLst>
          </p:cNvPr>
          <p:cNvCxnSpPr>
            <a:cxnSpLocks/>
          </p:cNvCxnSpPr>
          <p:nvPr/>
        </p:nvCxnSpPr>
        <p:spPr>
          <a:xfrm>
            <a:off x="1291164" y="8094133"/>
            <a:ext cx="2027767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ABD5C1CE-C9AB-3500-3034-C68F9EDAE19B}"/>
              </a:ext>
            </a:extLst>
          </p:cNvPr>
          <p:cNvCxnSpPr>
            <a:cxnSpLocks/>
          </p:cNvCxnSpPr>
          <p:nvPr/>
        </p:nvCxnSpPr>
        <p:spPr>
          <a:xfrm>
            <a:off x="3539068" y="8119533"/>
            <a:ext cx="2029882" cy="0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71F91C47-9C05-DB79-472F-1D0CD7BCC2F6}"/>
              </a:ext>
            </a:extLst>
          </p:cNvPr>
          <p:cNvCxnSpPr/>
          <p:nvPr/>
        </p:nvCxnSpPr>
        <p:spPr>
          <a:xfrm>
            <a:off x="1219197" y="6671734"/>
            <a:ext cx="2099734" cy="0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7ADA5862-A1AD-2169-EAFF-BE18FA58F744}"/>
              </a:ext>
            </a:extLst>
          </p:cNvPr>
          <p:cNvCxnSpPr/>
          <p:nvPr/>
        </p:nvCxnSpPr>
        <p:spPr>
          <a:xfrm>
            <a:off x="3539066" y="6671734"/>
            <a:ext cx="2099734" cy="0"/>
          </a:xfrm>
          <a:prstGeom prst="line">
            <a:avLst/>
          </a:prstGeom>
          <a:ln>
            <a:solidFill>
              <a:srgbClr val="F9875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hoek 1">
            <a:extLst>
              <a:ext uri="{FF2B5EF4-FFF2-40B4-BE49-F238E27FC236}">
                <a16:creationId xmlns:a16="http://schemas.microsoft.com/office/drawing/2014/main" id="{49D6B557-F435-7F0F-2B7A-B8C46F7C9802}"/>
              </a:ext>
            </a:extLst>
          </p:cNvPr>
          <p:cNvSpPr/>
          <p:nvPr/>
        </p:nvSpPr>
        <p:spPr>
          <a:xfrm>
            <a:off x="1291164" y="2723691"/>
            <a:ext cx="1117600" cy="863518"/>
          </a:xfrm>
          <a:prstGeom prst="rect">
            <a:avLst/>
          </a:prstGeom>
          <a:solidFill>
            <a:srgbClr val="DEBA6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b="1" u="sng" dirty="0"/>
              <a:t>Score: 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B2691E60-4177-F3DC-B0E1-415D3E171A4B}"/>
              </a:ext>
            </a:extLst>
          </p:cNvPr>
          <p:cNvSpPr txBox="1"/>
          <p:nvPr/>
        </p:nvSpPr>
        <p:spPr>
          <a:xfrm>
            <a:off x="1151463" y="6525137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0FC734E4-3056-652B-6646-A3798CA7A537}"/>
              </a:ext>
            </a:extLst>
          </p:cNvPr>
          <p:cNvSpPr txBox="1"/>
          <p:nvPr/>
        </p:nvSpPr>
        <p:spPr>
          <a:xfrm>
            <a:off x="1151464" y="7022904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AE33EE34-9B36-D5C3-DF1D-570E0649AC84}"/>
              </a:ext>
            </a:extLst>
          </p:cNvPr>
          <p:cNvSpPr txBox="1"/>
          <p:nvPr/>
        </p:nvSpPr>
        <p:spPr>
          <a:xfrm>
            <a:off x="1151462" y="7492659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37E0D6D2-F054-EF36-8D62-3075A479C2E4}"/>
              </a:ext>
            </a:extLst>
          </p:cNvPr>
          <p:cNvSpPr txBox="1"/>
          <p:nvPr/>
        </p:nvSpPr>
        <p:spPr>
          <a:xfrm>
            <a:off x="1178989" y="7954288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F1CEE1AC-487B-AE1A-2DC5-E2F1CC0FB3A6}"/>
              </a:ext>
            </a:extLst>
          </p:cNvPr>
          <p:cNvSpPr txBox="1"/>
          <p:nvPr/>
        </p:nvSpPr>
        <p:spPr>
          <a:xfrm>
            <a:off x="3456526" y="6536467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79E5A282-F0DB-D7AB-B6BE-E3CE47B96136}"/>
              </a:ext>
            </a:extLst>
          </p:cNvPr>
          <p:cNvSpPr txBox="1"/>
          <p:nvPr/>
        </p:nvSpPr>
        <p:spPr>
          <a:xfrm>
            <a:off x="3463926" y="7024816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8106E3C6-C5D1-31E6-8961-7D5BD8C4F3E7}"/>
              </a:ext>
            </a:extLst>
          </p:cNvPr>
          <p:cNvSpPr txBox="1"/>
          <p:nvPr/>
        </p:nvSpPr>
        <p:spPr>
          <a:xfrm>
            <a:off x="3463926" y="7508325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71984A7E-A0EF-2C4B-BC83-7BE4BD9E3268}"/>
              </a:ext>
            </a:extLst>
          </p:cNvPr>
          <p:cNvSpPr txBox="1"/>
          <p:nvPr/>
        </p:nvSpPr>
        <p:spPr>
          <a:xfrm>
            <a:off x="3456525" y="7962513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pic>
        <p:nvPicPr>
          <p:cNvPr id="10242" name="Picture 2" descr="AOb en researchED ontwikkelen samen crash course voor leraren die verschil  willen maken - researchED NL">
            <a:extLst>
              <a:ext uri="{FF2B5EF4-FFF2-40B4-BE49-F238E27FC236}">
                <a16:creationId xmlns:a16="http://schemas.microsoft.com/office/drawing/2014/main" id="{2BD77AF6-A52C-BFC3-9572-F01FC6A18C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631" y="3443779"/>
            <a:ext cx="2292590" cy="2292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2915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83BC0D-1CC4-25D1-A040-0D60327E5D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057D7E1B-8663-E757-CA4D-857F26B0D7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8" name="Picture 4" descr="EA FC 25 Card Creator | Generator | FUTBIN">
            <a:extLst>
              <a:ext uri="{FF2B5EF4-FFF2-40B4-BE49-F238E27FC236}">
                <a16:creationId xmlns:a16="http://schemas.microsoft.com/office/drawing/2014/main" id="{157EA363-FA63-D91D-DFC4-E4F0D8419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796925"/>
            <a:ext cx="6134100" cy="851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A609177-AB1C-C83B-2154-0B523CFED6F6}"/>
              </a:ext>
            </a:extLst>
          </p:cNvPr>
          <p:cNvSpPr/>
          <p:nvPr/>
        </p:nvSpPr>
        <p:spPr>
          <a:xfrm>
            <a:off x="1219198" y="6284627"/>
            <a:ext cx="2099733" cy="279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Officiële functie 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1C96ED31-6972-DB3B-012D-95020991369B}"/>
              </a:ext>
            </a:extLst>
          </p:cNvPr>
          <p:cNvSpPr/>
          <p:nvPr/>
        </p:nvSpPr>
        <p:spPr>
          <a:xfrm>
            <a:off x="1219199" y="6768748"/>
            <a:ext cx="2099733" cy="279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Kennis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B425F667-360D-C3B3-A085-3982AAADBF3E}"/>
              </a:ext>
            </a:extLst>
          </p:cNvPr>
          <p:cNvSpPr/>
          <p:nvPr/>
        </p:nvSpPr>
        <p:spPr>
          <a:xfrm>
            <a:off x="1219198" y="7267442"/>
            <a:ext cx="2099733" cy="279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Gezag/charisma 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8EBCAC0-BF7E-1CF6-EAC8-783A8B5B3EA3}"/>
              </a:ext>
            </a:extLst>
          </p:cNvPr>
          <p:cNvSpPr/>
          <p:nvPr/>
        </p:nvSpPr>
        <p:spPr>
          <a:xfrm>
            <a:off x="1219199" y="7724642"/>
            <a:ext cx="2099733" cy="2794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Toegang tot politici 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E4E299F2-60EF-F46B-CF05-79BF55454665}"/>
              </a:ext>
            </a:extLst>
          </p:cNvPr>
          <p:cNvSpPr/>
          <p:nvPr/>
        </p:nvSpPr>
        <p:spPr>
          <a:xfrm>
            <a:off x="3539069" y="6284627"/>
            <a:ext cx="2099733" cy="279400"/>
          </a:xfrm>
          <a:prstGeom prst="rect">
            <a:avLst/>
          </a:prstGeom>
          <a:solidFill>
            <a:srgbClr val="F9875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Toegang tot media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1B685A0-4B64-4C4D-C891-40D0A995FD9F}"/>
              </a:ext>
            </a:extLst>
          </p:cNvPr>
          <p:cNvSpPr/>
          <p:nvPr/>
        </p:nvSpPr>
        <p:spPr>
          <a:xfrm>
            <a:off x="3539066" y="6776377"/>
            <a:ext cx="2099733" cy="279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Adviesorganisatie 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FD50B2F7-5A41-0794-DD2E-86D11A73D082}"/>
              </a:ext>
            </a:extLst>
          </p:cNvPr>
          <p:cNvSpPr/>
          <p:nvPr/>
        </p:nvSpPr>
        <p:spPr>
          <a:xfrm>
            <a:off x="3539068" y="7256594"/>
            <a:ext cx="2099733" cy="279400"/>
          </a:xfrm>
          <a:prstGeom prst="rect">
            <a:avLst/>
          </a:prstGeom>
          <a:solidFill>
            <a:srgbClr val="6B2D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Grootte 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CC6194FA-FC99-7A1A-1969-02470E14BB38}"/>
              </a:ext>
            </a:extLst>
          </p:cNvPr>
          <p:cNvSpPr/>
          <p:nvPr/>
        </p:nvSpPr>
        <p:spPr>
          <a:xfrm>
            <a:off x="3539066" y="7729208"/>
            <a:ext cx="2099733" cy="279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Financiën  </a:t>
            </a:r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1AB3566E-A616-A46D-8D46-989D190E35EB}"/>
              </a:ext>
            </a:extLst>
          </p:cNvPr>
          <p:cNvCxnSpPr/>
          <p:nvPr/>
        </p:nvCxnSpPr>
        <p:spPr>
          <a:xfrm>
            <a:off x="1219197" y="6671734"/>
            <a:ext cx="2099734" cy="0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46FCD1F5-CBB5-ED43-8D67-846510991119}"/>
              </a:ext>
            </a:extLst>
          </p:cNvPr>
          <p:cNvCxnSpPr/>
          <p:nvPr/>
        </p:nvCxnSpPr>
        <p:spPr>
          <a:xfrm>
            <a:off x="1219197" y="7171267"/>
            <a:ext cx="2099734" cy="0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21EE3C4F-F355-5E07-ABFE-069F11C521E4}"/>
              </a:ext>
            </a:extLst>
          </p:cNvPr>
          <p:cNvCxnSpPr/>
          <p:nvPr/>
        </p:nvCxnSpPr>
        <p:spPr>
          <a:xfrm>
            <a:off x="3539069" y="6671734"/>
            <a:ext cx="2099734" cy="0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A3409849-4798-2AA2-7F4F-FA47623D178A}"/>
              </a:ext>
            </a:extLst>
          </p:cNvPr>
          <p:cNvCxnSpPr/>
          <p:nvPr/>
        </p:nvCxnSpPr>
        <p:spPr>
          <a:xfrm>
            <a:off x="3539069" y="7171267"/>
            <a:ext cx="20997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057F01BE-E3A5-5948-6333-65B94DA58D48}"/>
              </a:ext>
            </a:extLst>
          </p:cNvPr>
          <p:cNvCxnSpPr/>
          <p:nvPr/>
        </p:nvCxnSpPr>
        <p:spPr>
          <a:xfrm>
            <a:off x="3539066" y="7656908"/>
            <a:ext cx="2099734" cy="0"/>
          </a:xfrm>
          <a:prstGeom prst="line">
            <a:avLst/>
          </a:prstGeom>
          <a:ln>
            <a:solidFill>
              <a:srgbClr val="6B2D3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C115136E-931D-AA21-8293-EC93A04BB7F7}"/>
              </a:ext>
            </a:extLst>
          </p:cNvPr>
          <p:cNvCxnSpPr/>
          <p:nvPr/>
        </p:nvCxnSpPr>
        <p:spPr>
          <a:xfrm>
            <a:off x="1219197" y="7636933"/>
            <a:ext cx="2099734" cy="0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6C1A9315-DC5F-D0F2-1E8C-17F178EFED8D}"/>
              </a:ext>
            </a:extLst>
          </p:cNvPr>
          <p:cNvCxnSpPr>
            <a:cxnSpLocks/>
          </p:cNvCxnSpPr>
          <p:nvPr/>
        </p:nvCxnSpPr>
        <p:spPr>
          <a:xfrm>
            <a:off x="1291164" y="8094133"/>
            <a:ext cx="2027767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B157BE7B-5AB2-A340-5A38-7A0CC036370F}"/>
              </a:ext>
            </a:extLst>
          </p:cNvPr>
          <p:cNvCxnSpPr>
            <a:cxnSpLocks/>
          </p:cNvCxnSpPr>
          <p:nvPr/>
        </p:nvCxnSpPr>
        <p:spPr>
          <a:xfrm>
            <a:off x="3539068" y="8119533"/>
            <a:ext cx="2029882" cy="0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410BE7D5-3B26-E099-3541-EB8B86FB4004}"/>
              </a:ext>
            </a:extLst>
          </p:cNvPr>
          <p:cNvCxnSpPr/>
          <p:nvPr/>
        </p:nvCxnSpPr>
        <p:spPr>
          <a:xfrm>
            <a:off x="1219197" y="6671734"/>
            <a:ext cx="2099734" cy="0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2CE3CF68-AB36-4D25-7743-EA51030B1EA1}"/>
              </a:ext>
            </a:extLst>
          </p:cNvPr>
          <p:cNvCxnSpPr/>
          <p:nvPr/>
        </p:nvCxnSpPr>
        <p:spPr>
          <a:xfrm>
            <a:off x="3539066" y="6671734"/>
            <a:ext cx="2099734" cy="0"/>
          </a:xfrm>
          <a:prstGeom prst="line">
            <a:avLst/>
          </a:prstGeom>
          <a:ln>
            <a:solidFill>
              <a:srgbClr val="F9875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hoek 1">
            <a:extLst>
              <a:ext uri="{FF2B5EF4-FFF2-40B4-BE49-F238E27FC236}">
                <a16:creationId xmlns:a16="http://schemas.microsoft.com/office/drawing/2014/main" id="{81C6B6C1-5491-DABB-940A-A8F18A82FCF3}"/>
              </a:ext>
            </a:extLst>
          </p:cNvPr>
          <p:cNvSpPr/>
          <p:nvPr/>
        </p:nvSpPr>
        <p:spPr>
          <a:xfrm>
            <a:off x="1291164" y="2723691"/>
            <a:ext cx="1117600" cy="863518"/>
          </a:xfrm>
          <a:prstGeom prst="rect">
            <a:avLst/>
          </a:prstGeom>
          <a:solidFill>
            <a:srgbClr val="DEBA6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b="1" u="sng" dirty="0"/>
              <a:t>Score: 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7BC40F64-590F-FF9F-D54B-F2A63D45872A}"/>
              </a:ext>
            </a:extLst>
          </p:cNvPr>
          <p:cNvSpPr txBox="1"/>
          <p:nvPr/>
        </p:nvSpPr>
        <p:spPr>
          <a:xfrm>
            <a:off x="1151463" y="6525137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FD73ADB8-3C02-0FC4-1F98-DA118506BD34}"/>
              </a:ext>
            </a:extLst>
          </p:cNvPr>
          <p:cNvSpPr txBox="1"/>
          <p:nvPr/>
        </p:nvSpPr>
        <p:spPr>
          <a:xfrm>
            <a:off x="1151464" y="7022904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ECCB5103-360A-9223-374D-E2DF196088F7}"/>
              </a:ext>
            </a:extLst>
          </p:cNvPr>
          <p:cNvSpPr txBox="1"/>
          <p:nvPr/>
        </p:nvSpPr>
        <p:spPr>
          <a:xfrm>
            <a:off x="1151462" y="7492659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689E2A4B-E9BC-A941-233F-E8B64DB12D35}"/>
              </a:ext>
            </a:extLst>
          </p:cNvPr>
          <p:cNvSpPr txBox="1"/>
          <p:nvPr/>
        </p:nvSpPr>
        <p:spPr>
          <a:xfrm>
            <a:off x="1178989" y="7954288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E965D0A5-F276-0760-51EF-1D0F18815A11}"/>
              </a:ext>
            </a:extLst>
          </p:cNvPr>
          <p:cNvSpPr txBox="1"/>
          <p:nvPr/>
        </p:nvSpPr>
        <p:spPr>
          <a:xfrm>
            <a:off x="3456526" y="6536467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7E656237-7DA8-3451-6048-E8BADCD4CB52}"/>
              </a:ext>
            </a:extLst>
          </p:cNvPr>
          <p:cNvSpPr txBox="1"/>
          <p:nvPr/>
        </p:nvSpPr>
        <p:spPr>
          <a:xfrm>
            <a:off x="3463926" y="7024816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5DC1BC53-24C8-EED5-9ABC-D30BEE24FBE4}"/>
              </a:ext>
            </a:extLst>
          </p:cNvPr>
          <p:cNvSpPr txBox="1"/>
          <p:nvPr/>
        </p:nvSpPr>
        <p:spPr>
          <a:xfrm>
            <a:off x="3463926" y="7508325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A293E601-E61B-6D16-B96C-DEC291CC5A13}"/>
              </a:ext>
            </a:extLst>
          </p:cNvPr>
          <p:cNvSpPr txBox="1"/>
          <p:nvPr/>
        </p:nvSpPr>
        <p:spPr>
          <a:xfrm>
            <a:off x="3456525" y="7962513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pic>
        <p:nvPicPr>
          <p:cNvPr id="16386" name="Picture 2">
            <a:extLst>
              <a:ext uri="{FF2B5EF4-FFF2-40B4-BE49-F238E27FC236}">
                <a16:creationId xmlns:a16="http://schemas.microsoft.com/office/drawing/2014/main" id="{647CAE8D-5783-5C4F-529A-6F1E2B53E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462" y="4121152"/>
            <a:ext cx="4827069" cy="1270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683995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Kantoorth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395955AB77154BA85DFC95B13E25B5" ma:contentTypeVersion="15" ma:contentTypeDescription="Een nieuw document maken." ma:contentTypeScope="" ma:versionID="13247d6518c6f16cfdd26431efb03cc6">
  <xsd:schema xmlns:xsd="http://www.w3.org/2001/XMLSchema" xmlns:xs="http://www.w3.org/2001/XMLSchema" xmlns:p="http://schemas.microsoft.com/office/2006/metadata/properties" xmlns:ns2="1b2fdcab-2a80-4b6f-ae77-d433998d2525" xmlns:ns3="18709df4-103f-4899-8232-af1467c50dfb" targetNamespace="http://schemas.microsoft.com/office/2006/metadata/properties" ma:root="true" ma:fieldsID="bc117d7abda892673972c3e586c387c3" ns2:_="" ns3:_="">
    <xsd:import namespace="1b2fdcab-2a80-4b6f-ae77-d433998d2525"/>
    <xsd:import namespace="18709df4-103f-4899-8232-af1467c50d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DateTake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2fdcab-2a80-4b6f-ae77-d433998d25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dde8ed53-59b2-4452-b431-ba5103509b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709df4-103f-4899-8232-af1467c50dfb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b9244740-5030-4988-b67c-56f0550241f9}" ma:internalName="TaxCatchAll" ma:showField="CatchAllData" ma:web="18709df4-103f-4899-8232-af1467c50d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b2fdcab-2a80-4b6f-ae77-d433998d2525">
      <Terms xmlns="http://schemas.microsoft.com/office/infopath/2007/PartnerControls"/>
    </lcf76f155ced4ddcb4097134ff3c332f>
    <TaxCatchAll xmlns="18709df4-103f-4899-8232-af1467c50dfb" xsi:nil="true"/>
  </documentManagement>
</p:properties>
</file>

<file path=customXml/itemProps1.xml><?xml version="1.0" encoding="utf-8"?>
<ds:datastoreItem xmlns:ds="http://schemas.openxmlformats.org/officeDocument/2006/customXml" ds:itemID="{6A2B21BD-52E1-4094-9998-FC46159DED40}"/>
</file>

<file path=customXml/itemProps2.xml><?xml version="1.0" encoding="utf-8"?>
<ds:datastoreItem xmlns:ds="http://schemas.openxmlformats.org/officeDocument/2006/customXml" ds:itemID="{6D1E56C0-53C0-4A14-94C2-8F8521F62FEA}"/>
</file>

<file path=customXml/itemProps3.xml><?xml version="1.0" encoding="utf-8"?>
<ds:datastoreItem xmlns:ds="http://schemas.openxmlformats.org/officeDocument/2006/customXml" ds:itemID="{4CB42A05-F562-455D-809B-C5CB1AB5392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719</Words>
  <Application>Microsoft Office PowerPoint</Application>
  <PresentationFormat>A4 (210 x 297 mm)</PresentationFormat>
  <Paragraphs>188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Anaheim</vt:lpstr>
      <vt:lpstr>Aptos</vt:lpstr>
      <vt:lpstr>Aptos Display</vt:lpstr>
      <vt:lpstr>Arial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Gijs Abrahams</dc:creator>
  <cp:lastModifiedBy>Gijs Abrahams</cp:lastModifiedBy>
  <cp:revision>1</cp:revision>
  <dcterms:created xsi:type="dcterms:W3CDTF">2025-02-07T08:41:41Z</dcterms:created>
  <dcterms:modified xsi:type="dcterms:W3CDTF">2025-02-07T09:52:18Z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0x0101001D395955AB77154BA85DFC95B13E25B5</vt:lpwstr>
  </property>
</Properties>
</file>