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BA6A"/>
    <a:srgbClr val="6B2D3A"/>
    <a:srgbClr val="F98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F2149D-CB3E-4648-B5E1-7A73DD406A94}" v="2" dt="2025-02-07T13:05:35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34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js Abrahams" userId="7584f6e5-10d4-4064-91f1-6add8a90a90d" providerId="ADAL" clId="{C5F2149D-CB3E-4648-B5E1-7A73DD406A94}"/>
    <pc:docChg chg="undo custSel delSld modSld">
      <pc:chgData name="Gijs Abrahams" userId="7584f6e5-10d4-4064-91f1-6add8a90a90d" providerId="ADAL" clId="{C5F2149D-CB3E-4648-B5E1-7A73DD406A94}" dt="2025-02-07T13:06:28.552" v="94"/>
      <pc:docMkLst>
        <pc:docMk/>
      </pc:docMkLst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4154472048" sldId="259"/>
        </pc:sldMkLst>
      </pc:sldChg>
      <pc:sldChg chg="addSp delSp modSp mod">
        <pc:chgData name="Gijs Abrahams" userId="7584f6e5-10d4-4064-91f1-6add8a90a90d" providerId="ADAL" clId="{C5F2149D-CB3E-4648-B5E1-7A73DD406A94}" dt="2025-02-07T13:06:28.552" v="94"/>
        <pc:sldMkLst>
          <pc:docMk/>
          <pc:sldMk cId="1286213956" sldId="264"/>
        </pc:sldMkLst>
        <pc:spChg chg="mod">
          <ac:chgData name="Gijs Abrahams" userId="7584f6e5-10d4-4064-91f1-6add8a90a90d" providerId="ADAL" clId="{C5F2149D-CB3E-4648-B5E1-7A73DD406A94}" dt="2025-02-07T13:06:04.730" v="64" actId="20577"/>
          <ac:spMkLst>
            <pc:docMk/>
            <pc:sldMk cId="1286213956" sldId="264"/>
            <ac:spMk id="4" creationId="{56FC945F-2BFE-C011-685B-FA7206E26F53}"/>
          </ac:spMkLst>
        </pc:spChg>
        <pc:spChg chg="mod">
          <ac:chgData name="Gijs Abrahams" userId="7584f6e5-10d4-4064-91f1-6add8a90a90d" providerId="ADAL" clId="{C5F2149D-CB3E-4648-B5E1-7A73DD406A94}" dt="2025-02-07T13:06:08.706" v="65"/>
          <ac:spMkLst>
            <pc:docMk/>
            <pc:sldMk cId="1286213956" sldId="264"/>
            <ac:spMk id="5" creationId="{3D4245C0-2D05-05C1-BF23-862F170B4A53}"/>
          </ac:spMkLst>
        </pc:spChg>
        <pc:spChg chg="mod">
          <ac:chgData name="Gijs Abrahams" userId="7584f6e5-10d4-4064-91f1-6add8a90a90d" providerId="ADAL" clId="{C5F2149D-CB3E-4648-B5E1-7A73DD406A94}" dt="2025-02-07T13:06:12.715" v="68" actId="6549"/>
          <ac:spMkLst>
            <pc:docMk/>
            <pc:sldMk cId="1286213956" sldId="264"/>
            <ac:spMk id="6" creationId="{3D1CB4C2-38A9-5862-ADED-F0BF18109D91}"/>
          </ac:spMkLst>
        </pc:spChg>
        <pc:spChg chg="mod">
          <ac:chgData name="Gijs Abrahams" userId="7584f6e5-10d4-4064-91f1-6add8a90a90d" providerId="ADAL" clId="{C5F2149D-CB3E-4648-B5E1-7A73DD406A94}" dt="2025-02-07T13:06:17.357" v="74" actId="20577"/>
          <ac:spMkLst>
            <pc:docMk/>
            <pc:sldMk cId="1286213956" sldId="264"/>
            <ac:spMk id="7" creationId="{838D6127-E27C-F7C1-7247-EA5654F8BB72}"/>
          </ac:spMkLst>
        </pc:spChg>
        <pc:spChg chg="add mod">
          <ac:chgData name="Gijs Abrahams" userId="7584f6e5-10d4-4064-91f1-6add8a90a90d" providerId="ADAL" clId="{C5F2149D-CB3E-4648-B5E1-7A73DD406A94}" dt="2025-02-07T13:05:57.919" v="55" actId="20577"/>
          <ac:spMkLst>
            <pc:docMk/>
            <pc:sldMk cId="1286213956" sldId="264"/>
            <ac:spMk id="8" creationId="{E64E1282-21C9-BBD2-0643-09780CCF775D}"/>
          </ac:spMkLst>
        </pc:spChg>
        <pc:spChg chg="mod">
          <ac:chgData name="Gijs Abrahams" userId="7584f6e5-10d4-4064-91f1-6add8a90a90d" providerId="ADAL" clId="{C5F2149D-CB3E-4648-B5E1-7A73DD406A94}" dt="2025-02-07T13:06:22.312" v="89"/>
          <ac:spMkLst>
            <pc:docMk/>
            <pc:sldMk cId="1286213956" sldId="264"/>
            <ac:spMk id="10" creationId="{7811AA66-1498-368A-CF4E-CA3D24B0C729}"/>
          </ac:spMkLst>
        </pc:spChg>
        <pc:spChg chg="mod">
          <ac:chgData name="Gijs Abrahams" userId="7584f6e5-10d4-4064-91f1-6add8a90a90d" providerId="ADAL" clId="{C5F2149D-CB3E-4648-B5E1-7A73DD406A94}" dt="2025-02-07T13:06:24.333" v="90"/>
          <ac:spMkLst>
            <pc:docMk/>
            <pc:sldMk cId="1286213956" sldId="264"/>
            <ac:spMk id="11" creationId="{DB97223E-DA06-E5DE-B4A5-A3BBE82A7B3C}"/>
          </ac:spMkLst>
        </pc:spChg>
        <pc:spChg chg="mod">
          <ac:chgData name="Gijs Abrahams" userId="7584f6e5-10d4-4064-91f1-6add8a90a90d" providerId="ADAL" clId="{C5F2149D-CB3E-4648-B5E1-7A73DD406A94}" dt="2025-02-07T13:06:25.090" v="91"/>
          <ac:spMkLst>
            <pc:docMk/>
            <pc:sldMk cId="1286213956" sldId="264"/>
            <ac:spMk id="12" creationId="{8410EF4D-ECF8-3E80-1428-0EBF12756B9C}"/>
          </ac:spMkLst>
        </pc:spChg>
        <pc:spChg chg="mod">
          <ac:chgData name="Gijs Abrahams" userId="7584f6e5-10d4-4064-91f1-6add8a90a90d" providerId="ADAL" clId="{C5F2149D-CB3E-4648-B5E1-7A73DD406A94}" dt="2025-02-07T13:06:28.552" v="94"/>
          <ac:spMkLst>
            <pc:docMk/>
            <pc:sldMk cId="1286213956" sldId="264"/>
            <ac:spMk id="13" creationId="{1BAA585C-2E76-0A94-F711-E514D28A09A5}"/>
          </ac:spMkLst>
        </pc:spChg>
        <pc:spChg chg="mod">
          <ac:chgData name="Gijs Abrahams" userId="7584f6e5-10d4-4064-91f1-6add8a90a90d" providerId="ADAL" clId="{C5F2149D-CB3E-4648-B5E1-7A73DD406A94}" dt="2025-02-07T13:06:26.796" v="93"/>
          <ac:spMkLst>
            <pc:docMk/>
            <pc:sldMk cId="1286213956" sldId="264"/>
            <ac:spMk id="42" creationId="{4EBC2B7E-05EA-FB9B-D865-BFF3B62F12D4}"/>
          </ac:spMkLst>
        </pc:spChg>
        <pc:picChg chg="del">
          <ac:chgData name="Gijs Abrahams" userId="7584f6e5-10d4-4064-91f1-6add8a90a90d" providerId="ADAL" clId="{C5F2149D-CB3E-4648-B5E1-7A73DD406A94}" dt="2025-02-07T13:05:33.584" v="1" actId="478"/>
          <ac:picMkLst>
            <pc:docMk/>
            <pc:sldMk cId="1286213956" sldId="264"/>
            <ac:picMk id="9220" creationId="{AEB8BE67-F4A4-E8C8-F8C1-237B7AEF4A95}"/>
          </ac:picMkLst>
        </pc:picChg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2718631880" sldId="265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3188450750" sldId="266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842915003" sldId="267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114617709" sldId="268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4037428265" sldId="269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942222273" sldId="270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3316839953" sldId="271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494996202" sldId="272"/>
        </pc:sldMkLst>
      </pc:sldChg>
      <pc:sldChg chg="del">
        <pc:chgData name="Gijs Abrahams" userId="7584f6e5-10d4-4064-91f1-6add8a90a90d" providerId="ADAL" clId="{C5F2149D-CB3E-4648-B5E1-7A73DD406A94}" dt="2025-02-07T13:05:31.164" v="0" actId="47"/>
        <pc:sldMkLst>
          <pc:docMk/>
          <pc:sldMk cId="545956681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3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6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83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41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94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06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64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56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7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C8B647-AB97-4693-AC5F-021683B3227E}" type="datetimeFigureOut">
              <a:rPr lang="nl-NL" smtClean="0"/>
              <a:t>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90F3B8-3D67-44C7-A279-7E7D0598B2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10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D09C6-7D68-EB1A-224B-C9A427179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404D630C-40E1-CE81-3C77-F44FBE515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 descr="EA FC 25 Card Creator | Generator | FUTBIN">
            <a:extLst>
              <a:ext uri="{FF2B5EF4-FFF2-40B4-BE49-F238E27FC236}">
                <a16:creationId xmlns:a16="http://schemas.microsoft.com/office/drawing/2014/main" id="{79AC80A7-8F50-835D-B318-4C8282F23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96925"/>
            <a:ext cx="6134100" cy="85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6FC945F-2BFE-C011-685B-FA7206E26F53}"/>
              </a:ext>
            </a:extLst>
          </p:cNvPr>
          <p:cNvSpPr/>
          <p:nvPr/>
        </p:nvSpPr>
        <p:spPr>
          <a:xfrm>
            <a:off x="1219198" y="6284627"/>
            <a:ext cx="2099733" cy="279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D4245C0-2D05-05C1-BF23-862F170B4A53}"/>
              </a:ext>
            </a:extLst>
          </p:cNvPr>
          <p:cNvSpPr/>
          <p:nvPr/>
        </p:nvSpPr>
        <p:spPr>
          <a:xfrm>
            <a:off x="1219199" y="6768748"/>
            <a:ext cx="2099733" cy="279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D1CB4C2-38A9-5862-ADED-F0BF18109D91}"/>
              </a:ext>
            </a:extLst>
          </p:cNvPr>
          <p:cNvSpPr/>
          <p:nvPr/>
        </p:nvSpPr>
        <p:spPr>
          <a:xfrm>
            <a:off x="1219198" y="7267442"/>
            <a:ext cx="2099733" cy="279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tekst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38D6127-E27C-F7C1-7247-EA5654F8BB72}"/>
              </a:ext>
            </a:extLst>
          </p:cNvPr>
          <p:cNvSpPr/>
          <p:nvPr/>
        </p:nvSpPr>
        <p:spPr>
          <a:xfrm>
            <a:off x="1219199" y="7724642"/>
            <a:ext cx="2099733" cy="279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811AA66-1498-368A-CF4E-CA3D24B0C729}"/>
              </a:ext>
            </a:extLst>
          </p:cNvPr>
          <p:cNvSpPr/>
          <p:nvPr/>
        </p:nvSpPr>
        <p:spPr>
          <a:xfrm>
            <a:off x="3539069" y="6284627"/>
            <a:ext cx="2099733" cy="279400"/>
          </a:xfrm>
          <a:prstGeom prst="rect">
            <a:avLst/>
          </a:prstGeom>
          <a:solidFill>
            <a:srgbClr val="F9875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B97223E-DA06-E5DE-B4A5-A3BBE82A7B3C}"/>
              </a:ext>
            </a:extLst>
          </p:cNvPr>
          <p:cNvSpPr/>
          <p:nvPr/>
        </p:nvSpPr>
        <p:spPr>
          <a:xfrm>
            <a:off x="3539066" y="6776377"/>
            <a:ext cx="2099733" cy="279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410EF4D-ECF8-3E80-1428-0EBF12756B9C}"/>
              </a:ext>
            </a:extLst>
          </p:cNvPr>
          <p:cNvSpPr/>
          <p:nvPr/>
        </p:nvSpPr>
        <p:spPr>
          <a:xfrm>
            <a:off x="3539068" y="7256594"/>
            <a:ext cx="2099733" cy="279400"/>
          </a:xfrm>
          <a:prstGeom prst="rect">
            <a:avLst/>
          </a:prstGeom>
          <a:solidFill>
            <a:srgbClr val="6B2D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tekst</a:t>
            </a:r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BAA585C-2E76-0A94-F711-E514D28A09A5}"/>
              </a:ext>
            </a:extLst>
          </p:cNvPr>
          <p:cNvSpPr/>
          <p:nvPr/>
        </p:nvSpPr>
        <p:spPr>
          <a:xfrm>
            <a:off x="3539066" y="7729208"/>
            <a:ext cx="2099733" cy="27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tekst  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07911C0-7873-2B5E-5566-46A59FE8F41E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7EFFD52-DBF0-EF33-C1E2-5E7006996533}"/>
              </a:ext>
            </a:extLst>
          </p:cNvPr>
          <p:cNvCxnSpPr/>
          <p:nvPr/>
        </p:nvCxnSpPr>
        <p:spPr>
          <a:xfrm>
            <a:off x="1219197" y="7171267"/>
            <a:ext cx="2099734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50A1B8A-8206-7AD5-3327-C9BEAD9FC882}"/>
              </a:ext>
            </a:extLst>
          </p:cNvPr>
          <p:cNvCxnSpPr/>
          <p:nvPr/>
        </p:nvCxnSpPr>
        <p:spPr>
          <a:xfrm>
            <a:off x="3539069" y="6671734"/>
            <a:ext cx="2099734" cy="0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9DB029D0-D28A-43C9-0703-8C50C0F58A74}"/>
              </a:ext>
            </a:extLst>
          </p:cNvPr>
          <p:cNvCxnSpPr/>
          <p:nvPr/>
        </p:nvCxnSpPr>
        <p:spPr>
          <a:xfrm>
            <a:off x="3539069" y="7171267"/>
            <a:ext cx="20997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B2AE756E-0171-59C0-961F-B8FB551EA551}"/>
              </a:ext>
            </a:extLst>
          </p:cNvPr>
          <p:cNvCxnSpPr/>
          <p:nvPr/>
        </p:nvCxnSpPr>
        <p:spPr>
          <a:xfrm>
            <a:off x="3539066" y="7656908"/>
            <a:ext cx="2099734" cy="0"/>
          </a:xfrm>
          <a:prstGeom prst="line">
            <a:avLst/>
          </a:prstGeom>
          <a:ln>
            <a:solidFill>
              <a:srgbClr val="6B2D3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AE456E8C-B457-E2E5-0296-5E06E4A92E32}"/>
              </a:ext>
            </a:extLst>
          </p:cNvPr>
          <p:cNvCxnSpPr/>
          <p:nvPr/>
        </p:nvCxnSpPr>
        <p:spPr>
          <a:xfrm>
            <a:off x="1219197" y="7636933"/>
            <a:ext cx="2099734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D9C9CBE1-7786-EE66-DFE3-6CD77D82AA52}"/>
              </a:ext>
            </a:extLst>
          </p:cNvPr>
          <p:cNvCxnSpPr>
            <a:cxnSpLocks/>
          </p:cNvCxnSpPr>
          <p:nvPr/>
        </p:nvCxnSpPr>
        <p:spPr>
          <a:xfrm>
            <a:off x="1291164" y="8094133"/>
            <a:ext cx="20277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19EF361C-4EAE-8DAA-4BFA-4E6C7C38BF39}"/>
              </a:ext>
            </a:extLst>
          </p:cNvPr>
          <p:cNvCxnSpPr>
            <a:cxnSpLocks/>
          </p:cNvCxnSpPr>
          <p:nvPr/>
        </p:nvCxnSpPr>
        <p:spPr>
          <a:xfrm>
            <a:off x="3539068" y="8119533"/>
            <a:ext cx="202988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153C5587-466A-3FE9-20E8-9CF4CD4F0CD3}"/>
              </a:ext>
            </a:extLst>
          </p:cNvPr>
          <p:cNvCxnSpPr/>
          <p:nvPr/>
        </p:nvCxnSpPr>
        <p:spPr>
          <a:xfrm>
            <a:off x="1219197" y="6671734"/>
            <a:ext cx="2099734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63F13A9F-ECFF-11E1-CD33-377191AE5066}"/>
              </a:ext>
            </a:extLst>
          </p:cNvPr>
          <p:cNvCxnSpPr/>
          <p:nvPr/>
        </p:nvCxnSpPr>
        <p:spPr>
          <a:xfrm>
            <a:off x="3539066" y="6671734"/>
            <a:ext cx="2099734" cy="0"/>
          </a:xfrm>
          <a:prstGeom prst="line">
            <a:avLst/>
          </a:prstGeom>
          <a:ln>
            <a:solidFill>
              <a:srgbClr val="F987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4AFF8C1B-63AB-E3C0-E26F-D6C6DB5F5DD0}"/>
              </a:ext>
            </a:extLst>
          </p:cNvPr>
          <p:cNvSpPr/>
          <p:nvPr/>
        </p:nvSpPr>
        <p:spPr>
          <a:xfrm>
            <a:off x="1291164" y="2723691"/>
            <a:ext cx="1117600" cy="863518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Score: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42D45DD-18E8-A09E-F6E9-7E7AAA6C0647}"/>
              </a:ext>
            </a:extLst>
          </p:cNvPr>
          <p:cNvSpPr txBox="1"/>
          <p:nvPr/>
        </p:nvSpPr>
        <p:spPr>
          <a:xfrm>
            <a:off x="1151463" y="6525137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EEE3785-C454-BE10-AC70-F1B479C55D9C}"/>
              </a:ext>
            </a:extLst>
          </p:cNvPr>
          <p:cNvSpPr txBox="1"/>
          <p:nvPr/>
        </p:nvSpPr>
        <p:spPr>
          <a:xfrm>
            <a:off x="1151464" y="7022904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88C0809-62F3-651F-5DA6-2F914C22FF5E}"/>
              </a:ext>
            </a:extLst>
          </p:cNvPr>
          <p:cNvSpPr txBox="1"/>
          <p:nvPr/>
        </p:nvSpPr>
        <p:spPr>
          <a:xfrm>
            <a:off x="1151462" y="7492659"/>
            <a:ext cx="2387599" cy="2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7E00530-37E0-59D5-08D6-7C4C636CBF67}"/>
              </a:ext>
            </a:extLst>
          </p:cNvPr>
          <p:cNvSpPr txBox="1"/>
          <p:nvPr/>
        </p:nvSpPr>
        <p:spPr>
          <a:xfrm>
            <a:off x="1178989" y="7954288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1D1C15A-B31A-17D9-05CE-A22A6CD1819C}"/>
              </a:ext>
            </a:extLst>
          </p:cNvPr>
          <p:cNvSpPr txBox="1"/>
          <p:nvPr/>
        </p:nvSpPr>
        <p:spPr>
          <a:xfrm>
            <a:off x="3456526" y="6536467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98438B2-219C-AE6F-74EB-A6C72F01AF8D}"/>
              </a:ext>
            </a:extLst>
          </p:cNvPr>
          <p:cNvSpPr txBox="1"/>
          <p:nvPr/>
        </p:nvSpPr>
        <p:spPr>
          <a:xfrm>
            <a:off x="3463926" y="7024816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AEE3198-EBF9-C3C7-DFDE-869D12FFD54D}"/>
              </a:ext>
            </a:extLst>
          </p:cNvPr>
          <p:cNvSpPr txBox="1"/>
          <p:nvPr/>
        </p:nvSpPr>
        <p:spPr>
          <a:xfrm>
            <a:off x="3463926" y="7508325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 dirty="0"/>
              <a:t>0			                               100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EBC2B7E-05EA-FB9B-D865-BFF3B62F12D4}"/>
              </a:ext>
            </a:extLst>
          </p:cNvPr>
          <p:cNvSpPr txBox="1"/>
          <p:nvPr/>
        </p:nvSpPr>
        <p:spPr>
          <a:xfrm>
            <a:off x="3456525" y="7962513"/>
            <a:ext cx="22500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00"/>
              <a:t>0			                               100</a:t>
            </a:r>
            <a:endParaRPr lang="nl-NL" sz="7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E64E1282-21C9-BBD2-0643-09780CCF775D}"/>
              </a:ext>
            </a:extLst>
          </p:cNvPr>
          <p:cNvSpPr/>
          <p:nvPr/>
        </p:nvSpPr>
        <p:spPr>
          <a:xfrm>
            <a:off x="2303994" y="3779128"/>
            <a:ext cx="2588990" cy="2014455"/>
          </a:xfrm>
          <a:prstGeom prst="rect">
            <a:avLst/>
          </a:prstGeom>
          <a:solidFill>
            <a:srgbClr val="DEBA6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b="1" u="sng" dirty="0"/>
              <a:t>Plaats hier het logo/afbeelding: </a:t>
            </a:r>
          </a:p>
        </p:txBody>
      </p:sp>
    </p:spTree>
    <p:extLst>
      <p:ext uri="{BB962C8B-B14F-4D97-AF65-F5344CB8AC3E}">
        <p14:creationId xmlns:p14="http://schemas.microsoft.com/office/powerpoint/2010/main" val="12862139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2fdcab-2a80-4b6f-ae77-d433998d2525">
      <Terms xmlns="http://schemas.microsoft.com/office/infopath/2007/PartnerControls"/>
    </lcf76f155ced4ddcb4097134ff3c332f>
    <TaxCatchAll xmlns="18709df4-103f-4899-8232-af1467c50d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95955AB77154BA85DFC95B13E25B5" ma:contentTypeVersion="15" ma:contentTypeDescription="Een nieuw document maken." ma:contentTypeScope="" ma:versionID="13247d6518c6f16cfdd26431efb03cc6">
  <xsd:schema xmlns:xsd="http://www.w3.org/2001/XMLSchema" xmlns:xs="http://www.w3.org/2001/XMLSchema" xmlns:p="http://schemas.microsoft.com/office/2006/metadata/properties" xmlns:ns2="1b2fdcab-2a80-4b6f-ae77-d433998d2525" xmlns:ns3="18709df4-103f-4899-8232-af1467c50dfb" targetNamespace="http://schemas.microsoft.com/office/2006/metadata/properties" ma:root="true" ma:fieldsID="bc117d7abda892673972c3e586c387c3" ns2:_="" ns3:_="">
    <xsd:import namespace="1b2fdcab-2a80-4b6f-ae77-d433998d2525"/>
    <xsd:import namespace="18709df4-103f-4899-8232-af1467c50d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2fdcab-2a80-4b6f-ae77-d433998d2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dde8ed53-59b2-4452-b431-ba5103509b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09df4-103f-4899-8232-af1467c50df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244740-5030-4988-b67c-56f0550241f9}" ma:internalName="TaxCatchAll" ma:showField="CatchAllData" ma:web="18709df4-103f-4899-8232-af1467c50d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42A05-F562-455D-809B-C5CB1AB5392D}">
  <ds:schemaRefs>
    <ds:schemaRef ds:uri="http://schemas.microsoft.com/office/2006/metadata/properties"/>
    <ds:schemaRef ds:uri="http://schemas.microsoft.com/office/infopath/2007/PartnerControls"/>
    <ds:schemaRef ds:uri="1b2fdcab-2a80-4b6f-ae77-d433998d2525"/>
    <ds:schemaRef ds:uri="18709df4-103f-4899-8232-af1467c50dfb"/>
  </ds:schemaRefs>
</ds:datastoreItem>
</file>

<file path=customXml/itemProps2.xml><?xml version="1.0" encoding="utf-8"?>
<ds:datastoreItem xmlns:ds="http://schemas.openxmlformats.org/officeDocument/2006/customXml" ds:itemID="{6D1E56C0-53C0-4A14-94C2-8F8521F62F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2B21BD-52E1-4094-9998-FC46159DE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2fdcab-2a80-4b6f-ae77-d433998d2525"/>
    <ds:schemaRef ds:uri="18709df4-103f-4899-8232-af1467c50d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66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Gijs Abrahams</dc:creator>
  <cp:lastModifiedBy>Gijs Abrahams</cp:lastModifiedBy>
  <cp:revision>2</cp:revision>
  <cp:lastPrinted>2025-02-07T09:53:06Z</cp:lastPrinted>
  <dcterms:created xsi:type="dcterms:W3CDTF">2025-02-07T08:41:41Z</dcterms:created>
  <dcterms:modified xsi:type="dcterms:W3CDTF">2025-02-07T13:06:30Z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0x0101001D395955AB77154BA85DFC95B13E25B5</vt:lpwstr>
  </property>
</Properties>
</file>