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48" r:id="rId1"/>
  </p:sldMasterIdLst>
  <p:notesMasterIdLst>
    <p:notesMasterId r:id="rId34"/>
  </p:notesMasterIdLst>
  <p:handoutMasterIdLst>
    <p:handoutMasterId r:id="rId35"/>
  </p:handoutMasterIdLst>
  <p:sldIdLst>
    <p:sldId id="256" r:id="rId2"/>
    <p:sldId id="296" r:id="rId3"/>
    <p:sldId id="291" r:id="rId4"/>
    <p:sldId id="292" r:id="rId5"/>
    <p:sldId id="293" r:id="rId6"/>
    <p:sldId id="294" r:id="rId7"/>
    <p:sldId id="264" r:id="rId8"/>
    <p:sldId id="265" r:id="rId9"/>
    <p:sldId id="266" r:id="rId10"/>
    <p:sldId id="267" r:id="rId11"/>
    <p:sldId id="268" r:id="rId12"/>
    <p:sldId id="274" r:id="rId13"/>
    <p:sldId id="269" r:id="rId14"/>
    <p:sldId id="273" r:id="rId15"/>
    <p:sldId id="270" r:id="rId16"/>
    <p:sldId id="276" r:id="rId17"/>
    <p:sldId id="271" r:id="rId18"/>
    <p:sldId id="275" r:id="rId19"/>
    <p:sldId id="272" r:id="rId20"/>
    <p:sldId id="278" r:id="rId21"/>
    <p:sldId id="279" r:id="rId22"/>
    <p:sldId id="277" r:id="rId23"/>
    <p:sldId id="280" r:id="rId24"/>
    <p:sldId id="281" r:id="rId25"/>
    <p:sldId id="282" r:id="rId26"/>
    <p:sldId id="283" r:id="rId27"/>
    <p:sldId id="284" r:id="rId28"/>
    <p:sldId id="286" r:id="rId29"/>
    <p:sldId id="287" r:id="rId30"/>
    <p:sldId id="290" r:id="rId31"/>
    <p:sldId id="289" r:id="rId32"/>
    <p:sldId id="288" r:id="rId33"/>
  </p:sldIdLst>
  <p:sldSz cx="24384000" cy="13716000"/>
  <p:notesSz cx="6858000" cy="9144000"/>
  <p:defaultTextStyle>
    <a:defPPr>
      <a:defRPr lang="nl-NL"/>
    </a:defPPr>
    <a:lvl1pPr algn="l" defTabSz="2436813" rtl="0" eaLnBrk="0" fontAlgn="base" hangingPunct="0">
      <a:spcBef>
        <a:spcPct val="0"/>
      </a:spcBef>
      <a:spcAft>
        <a:spcPct val="0"/>
      </a:spcAft>
      <a:defRPr sz="2400" kern="1200">
        <a:solidFill>
          <a:srgbClr val="5E5E5E"/>
        </a:solidFill>
        <a:latin typeface="Helvetica Neue" charset="0"/>
        <a:ea typeface="Helvetica Neue" charset="0"/>
        <a:cs typeface="Helvetica Neue" charset="0"/>
        <a:sym typeface="Helvetica Neue" charset="0"/>
      </a:defRPr>
    </a:lvl1pPr>
    <a:lvl2pPr marL="457200" algn="l" defTabSz="2436813" rtl="0" eaLnBrk="0" fontAlgn="base" hangingPunct="0">
      <a:spcBef>
        <a:spcPct val="0"/>
      </a:spcBef>
      <a:spcAft>
        <a:spcPct val="0"/>
      </a:spcAft>
      <a:defRPr sz="2400" kern="1200">
        <a:solidFill>
          <a:srgbClr val="5E5E5E"/>
        </a:solidFill>
        <a:latin typeface="Helvetica Neue" charset="0"/>
        <a:ea typeface="Helvetica Neue" charset="0"/>
        <a:cs typeface="Helvetica Neue" charset="0"/>
        <a:sym typeface="Helvetica Neue" charset="0"/>
      </a:defRPr>
    </a:lvl2pPr>
    <a:lvl3pPr marL="914400" algn="l" defTabSz="2436813" rtl="0" eaLnBrk="0" fontAlgn="base" hangingPunct="0">
      <a:spcBef>
        <a:spcPct val="0"/>
      </a:spcBef>
      <a:spcAft>
        <a:spcPct val="0"/>
      </a:spcAft>
      <a:defRPr sz="2400" kern="1200">
        <a:solidFill>
          <a:srgbClr val="5E5E5E"/>
        </a:solidFill>
        <a:latin typeface="Helvetica Neue" charset="0"/>
        <a:ea typeface="Helvetica Neue" charset="0"/>
        <a:cs typeface="Helvetica Neue" charset="0"/>
        <a:sym typeface="Helvetica Neue" charset="0"/>
      </a:defRPr>
    </a:lvl3pPr>
    <a:lvl4pPr marL="1371600" algn="l" defTabSz="2436813" rtl="0" eaLnBrk="0" fontAlgn="base" hangingPunct="0">
      <a:spcBef>
        <a:spcPct val="0"/>
      </a:spcBef>
      <a:spcAft>
        <a:spcPct val="0"/>
      </a:spcAft>
      <a:defRPr sz="2400" kern="1200">
        <a:solidFill>
          <a:srgbClr val="5E5E5E"/>
        </a:solidFill>
        <a:latin typeface="Helvetica Neue" charset="0"/>
        <a:ea typeface="Helvetica Neue" charset="0"/>
        <a:cs typeface="Helvetica Neue" charset="0"/>
        <a:sym typeface="Helvetica Neue" charset="0"/>
      </a:defRPr>
    </a:lvl4pPr>
    <a:lvl5pPr marL="1828800" algn="l" defTabSz="2436813" rtl="0" eaLnBrk="0" fontAlgn="base" hangingPunct="0">
      <a:spcBef>
        <a:spcPct val="0"/>
      </a:spcBef>
      <a:spcAft>
        <a:spcPct val="0"/>
      </a:spcAft>
      <a:defRPr sz="2400" kern="1200">
        <a:solidFill>
          <a:srgbClr val="5E5E5E"/>
        </a:solidFill>
        <a:latin typeface="Helvetica Neue" charset="0"/>
        <a:ea typeface="Helvetica Neue" charset="0"/>
        <a:cs typeface="Helvetica Neue" charset="0"/>
        <a:sym typeface="Helvetica Neue" charset="0"/>
      </a:defRPr>
    </a:lvl5pPr>
    <a:lvl6pPr marL="2286000" algn="l" defTabSz="914400" rtl="0" eaLnBrk="1" latinLnBrk="0" hangingPunct="1">
      <a:defRPr sz="2400" kern="1200">
        <a:solidFill>
          <a:srgbClr val="5E5E5E"/>
        </a:solidFill>
        <a:latin typeface="Helvetica Neue" charset="0"/>
        <a:ea typeface="Helvetica Neue" charset="0"/>
        <a:cs typeface="Helvetica Neue" charset="0"/>
        <a:sym typeface="Helvetica Neue" charset="0"/>
      </a:defRPr>
    </a:lvl6pPr>
    <a:lvl7pPr marL="2743200" algn="l" defTabSz="914400" rtl="0" eaLnBrk="1" latinLnBrk="0" hangingPunct="1">
      <a:defRPr sz="2400" kern="1200">
        <a:solidFill>
          <a:srgbClr val="5E5E5E"/>
        </a:solidFill>
        <a:latin typeface="Helvetica Neue" charset="0"/>
        <a:ea typeface="Helvetica Neue" charset="0"/>
        <a:cs typeface="Helvetica Neue" charset="0"/>
        <a:sym typeface="Helvetica Neue" charset="0"/>
      </a:defRPr>
    </a:lvl7pPr>
    <a:lvl8pPr marL="3200400" algn="l" defTabSz="914400" rtl="0" eaLnBrk="1" latinLnBrk="0" hangingPunct="1">
      <a:defRPr sz="2400" kern="1200">
        <a:solidFill>
          <a:srgbClr val="5E5E5E"/>
        </a:solidFill>
        <a:latin typeface="Helvetica Neue" charset="0"/>
        <a:ea typeface="Helvetica Neue" charset="0"/>
        <a:cs typeface="Helvetica Neue" charset="0"/>
        <a:sym typeface="Helvetica Neue" charset="0"/>
      </a:defRPr>
    </a:lvl8pPr>
    <a:lvl9pPr marL="3657600" algn="l" defTabSz="914400" rtl="0" eaLnBrk="1" latinLnBrk="0" hangingPunct="1">
      <a:defRPr sz="2400" kern="1200">
        <a:solidFill>
          <a:srgbClr val="5E5E5E"/>
        </a:solidFill>
        <a:latin typeface="Helvetica Neue" charset="0"/>
        <a:ea typeface="Helvetica Neue" charset="0"/>
        <a:cs typeface="Helvetica Neue" charset="0"/>
        <a:sym typeface="Helvetica Neue" charset="0"/>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9F0"/>
    <a:srgbClr val="00081D"/>
    <a:srgbClr val="000000"/>
    <a:srgbClr val="0000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E763AA-6594-4A2A-ADE1-9654A66C757C}" v="135" dt="2024-09-30T19:49:18.6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32" d="100"/>
          <a:sy n="32" d="100"/>
        </p:scale>
        <p:origin x="724" y="28"/>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js Abrahams" userId="7584f6e5-10d4-4064-91f1-6add8a90a90d" providerId="ADAL" clId="{82E763AA-6594-4A2A-ADE1-9654A66C757C}"/>
    <pc:docChg chg="undo redo custSel addSld delSld modSld sldOrd addSection delSection modShowInfo">
      <pc:chgData name="Gijs Abrahams" userId="7584f6e5-10d4-4064-91f1-6add8a90a90d" providerId="ADAL" clId="{82E763AA-6594-4A2A-ADE1-9654A66C757C}" dt="2024-10-01T07:55:34.200" v="6435" actId="20577"/>
      <pc:docMkLst>
        <pc:docMk/>
      </pc:docMkLst>
      <pc:sldChg chg="modSp mod">
        <pc:chgData name="Gijs Abrahams" userId="7584f6e5-10d4-4064-91f1-6add8a90a90d" providerId="ADAL" clId="{82E763AA-6594-4A2A-ADE1-9654A66C757C}" dt="2024-09-30T17:41:43.454" v="21" actId="20577"/>
        <pc:sldMkLst>
          <pc:docMk/>
          <pc:sldMk cId="0" sldId="256"/>
        </pc:sldMkLst>
        <pc:spChg chg="mod">
          <ac:chgData name="Gijs Abrahams" userId="7584f6e5-10d4-4064-91f1-6add8a90a90d" providerId="ADAL" clId="{82E763AA-6594-4A2A-ADE1-9654A66C757C}" dt="2024-09-30T17:41:43.454" v="21" actId="20577"/>
          <ac:spMkLst>
            <pc:docMk/>
            <pc:sldMk cId="0" sldId="256"/>
            <ac:spMk id="3075" creationId="{DA849F1A-6084-C005-507C-A8B56D01A624}"/>
          </ac:spMkLst>
        </pc:spChg>
      </pc:sldChg>
      <pc:sldChg chg="del">
        <pc:chgData name="Gijs Abrahams" userId="7584f6e5-10d4-4064-91f1-6add8a90a90d" providerId="ADAL" clId="{82E763AA-6594-4A2A-ADE1-9654A66C757C}" dt="2024-09-30T17:46:56.059" v="222" actId="47"/>
        <pc:sldMkLst>
          <pc:docMk/>
          <pc:sldMk cId="4207433908" sldId="263"/>
        </pc:sldMkLst>
      </pc:sldChg>
      <pc:sldChg chg="del">
        <pc:chgData name="Gijs Abrahams" userId="7584f6e5-10d4-4064-91f1-6add8a90a90d" providerId="ADAL" clId="{82E763AA-6594-4A2A-ADE1-9654A66C757C}" dt="2024-09-30T17:41:47.062" v="22" actId="47"/>
        <pc:sldMkLst>
          <pc:docMk/>
          <pc:sldMk cId="620911517" sldId="264"/>
        </pc:sldMkLst>
      </pc:sldChg>
      <pc:sldChg chg="addSp delSp modSp add mod modClrScheme chgLayout">
        <pc:chgData name="Gijs Abrahams" userId="7584f6e5-10d4-4064-91f1-6add8a90a90d" providerId="ADAL" clId="{82E763AA-6594-4A2A-ADE1-9654A66C757C}" dt="2024-09-30T19:48:52.632" v="6357"/>
        <pc:sldMkLst>
          <pc:docMk/>
          <pc:sldMk cId="2806141318" sldId="264"/>
        </pc:sldMkLst>
        <pc:spChg chg="add mod ord">
          <ac:chgData name="Gijs Abrahams" userId="7584f6e5-10d4-4064-91f1-6add8a90a90d" providerId="ADAL" clId="{82E763AA-6594-4A2A-ADE1-9654A66C757C}" dt="2024-09-30T19:20:33.100" v="3902" actId="1076"/>
          <ac:spMkLst>
            <pc:docMk/>
            <pc:sldMk cId="2806141318" sldId="264"/>
            <ac:spMk id="2" creationId="{F86C657B-0A59-6779-49ED-B7C226C4D2FE}"/>
          </ac:spMkLst>
        </pc:spChg>
        <pc:spChg chg="del mod">
          <ac:chgData name="Gijs Abrahams" userId="7584f6e5-10d4-4064-91f1-6add8a90a90d" providerId="ADAL" clId="{82E763AA-6594-4A2A-ADE1-9654A66C757C}" dt="2024-09-30T17:42:21.919" v="29" actId="478"/>
          <ac:spMkLst>
            <pc:docMk/>
            <pc:sldMk cId="2806141318" sldId="264"/>
            <ac:spMk id="3" creationId="{70371A09-4B33-3BF8-6A23-5D22D1C21EDC}"/>
          </ac:spMkLst>
        </pc:spChg>
        <pc:spChg chg="add mod ord">
          <ac:chgData name="Gijs Abrahams" userId="7584f6e5-10d4-4064-91f1-6add8a90a90d" providerId="ADAL" clId="{82E763AA-6594-4A2A-ADE1-9654A66C757C}" dt="2024-09-30T17:46:34.585" v="216" actId="1076"/>
          <ac:spMkLst>
            <pc:docMk/>
            <pc:sldMk cId="2806141318" sldId="264"/>
            <ac:spMk id="4" creationId="{6977461B-EEE8-9EF3-E38D-621F3650AF4A}"/>
          </ac:spMkLst>
        </pc:spChg>
        <pc:spChg chg="add mod">
          <ac:chgData name="Gijs Abrahams" userId="7584f6e5-10d4-4064-91f1-6add8a90a90d" providerId="ADAL" clId="{82E763AA-6594-4A2A-ADE1-9654A66C757C}" dt="2024-09-30T17:46:44.974" v="220" actId="14100"/>
          <ac:spMkLst>
            <pc:docMk/>
            <pc:sldMk cId="2806141318" sldId="264"/>
            <ac:spMk id="5" creationId="{78EC6BB9-3EF8-A40A-C5E4-2A94709B8E3A}"/>
          </ac:spMkLst>
        </pc:spChg>
        <pc:spChg chg="add mod">
          <ac:chgData name="Gijs Abrahams" userId="7584f6e5-10d4-4064-91f1-6add8a90a90d" providerId="ADAL" clId="{82E763AA-6594-4A2A-ADE1-9654A66C757C}" dt="2024-09-30T17:46:47.532" v="221" actId="14100"/>
          <ac:spMkLst>
            <pc:docMk/>
            <pc:sldMk cId="2806141318" sldId="264"/>
            <ac:spMk id="6" creationId="{186FCA63-9C1B-F813-C63C-B3B8C9E0FAD4}"/>
          </ac:spMkLst>
        </pc:spChg>
        <pc:spChg chg="add mod">
          <ac:chgData name="Gijs Abrahams" userId="7584f6e5-10d4-4064-91f1-6add8a90a90d" providerId="ADAL" clId="{82E763AA-6594-4A2A-ADE1-9654A66C757C}" dt="2024-09-30T19:48:52.632" v="6357"/>
          <ac:spMkLst>
            <pc:docMk/>
            <pc:sldMk cId="2806141318" sldId="264"/>
            <ac:spMk id="7" creationId="{1DFABF2B-AAAF-D937-A7F2-407EF08BEB46}"/>
          </ac:spMkLst>
        </pc:spChg>
        <pc:spChg chg="del">
          <ac:chgData name="Gijs Abrahams" userId="7584f6e5-10d4-4064-91f1-6add8a90a90d" providerId="ADAL" clId="{82E763AA-6594-4A2A-ADE1-9654A66C757C}" dt="2024-09-30T17:42:19.096" v="26" actId="478"/>
          <ac:spMkLst>
            <pc:docMk/>
            <pc:sldMk cId="2806141318" sldId="264"/>
            <ac:spMk id="5123" creationId="{AB6DECB1-7631-A846-B8B2-2E19F576692B}"/>
          </ac:spMkLst>
        </pc:spChg>
        <pc:spChg chg="mod">
          <ac:chgData name="Gijs Abrahams" userId="7584f6e5-10d4-4064-91f1-6add8a90a90d" providerId="ADAL" clId="{82E763AA-6594-4A2A-ADE1-9654A66C757C}" dt="2024-09-30T18:44:17.888" v="455" actId="20577"/>
          <ac:spMkLst>
            <pc:docMk/>
            <pc:sldMk cId="2806141318" sldId="264"/>
            <ac:spMk id="5125" creationId="{E33D461B-E2C3-CDE9-46DD-6EE017BEA48D}"/>
          </ac:spMkLst>
        </pc:spChg>
      </pc:sldChg>
      <pc:sldChg chg="addSp delSp modSp add mod ord modClrScheme chgLayout">
        <pc:chgData name="Gijs Abrahams" userId="7584f6e5-10d4-4064-91f1-6add8a90a90d" providerId="ADAL" clId="{82E763AA-6594-4A2A-ADE1-9654A66C757C}" dt="2024-09-30T19:48:54.191" v="6358"/>
        <pc:sldMkLst>
          <pc:docMk/>
          <pc:sldMk cId="1789592903" sldId="265"/>
        </pc:sldMkLst>
        <pc:spChg chg="mod ord">
          <ac:chgData name="Gijs Abrahams" userId="7584f6e5-10d4-4064-91f1-6add8a90a90d" providerId="ADAL" clId="{82E763AA-6594-4A2A-ADE1-9654A66C757C}" dt="2024-09-30T18:43:16.388" v="442" actId="1076"/>
          <ac:spMkLst>
            <pc:docMk/>
            <pc:sldMk cId="1789592903" sldId="265"/>
            <ac:spMk id="2" creationId="{F86C657B-0A59-6779-49ED-B7C226C4D2FE}"/>
          </ac:spMkLst>
        </pc:spChg>
        <pc:spChg chg="add mod">
          <ac:chgData name="Gijs Abrahams" userId="7584f6e5-10d4-4064-91f1-6add8a90a90d" providerId="ADAL" clId="{82E763AA-6594-4A2A-ADE1-9654A66C757C}" dt="2024-09-30T19:48:54.191" v="6358"/>
          <ac:spMkLst>
            <pc:docMk/>
            <pc:sldMk cId="1789592903" sldId="265"/>
            <ac:spMk id="3" creationId="{F3AB981B-BB2E-C4B7-C70D-2565B2F06980}"/>
          </ac:spMkLst>
        </pc:spChg>
        <pc:spChg chg="mod ord">
          <ac:chgData name="Gijs Abrahams" userId="7584f6e5-10d4-4064-91f1-6add8a90a90d" providerId="ADAL" clId="{82E763AA-6594-4A2A-ADE1-9654A66C757C}" dt="2024-09-30T18:43:06.629" v="439" actId="1076"/>
          <ac:spMkLst>
            <pc:docMk/>
            <pc:sldMk cId="1789592903" sldId="265"/>
            <ac:spMk id="4" creationId="{6977461B-EEE8-9EF3-E38D-621F3650AF4A}"/>
          </ac:spMkLst>
        </pc:spChg>
        <pc:spChg chg="mod">
          <ac:chgData name="Gijs Abrahams" userId="7584f6e5-10d4-4064-91f1-6add8a90a90d" providerId="ADAL" clId="{82E763AA-6594-4A2A-ADE1-9654A66C757C}" dt="2024-09-30T18:43:50.752" v="445" actId="207"/>
          <ac:spMkLst>
            <pc:docMk/>
            <pc:sldMk cId="1789592903" sldId="265"/>
            <ac:spMk id="5" creationId="{78EC6BB9-3EF8-A40A-C5E4-2A94709B8E3A}"/>
          </ac:spMkLst>
        </pc:spChg>
        <pc:spChg chg="mod">
          <ac:chgData name="Gijs Abrahams" userId="7584f6e5-10d4-4064-91f1-6add8a90a90d" providerId="ADAL" clId="{82E763AA-6594-4A2A-ADE1-9654A66C757C}" dt="2024-09-30T18:43:13.681" v="441" actId="1076"/>
          <ac:spMkLst>
            <pc:docMk/>
            <pc:sldMk cId="1789592903" sldId="265"/>
            <ac:spMk id="6" creationId="{186FCA63-9C1B-F813-C63C-B3B8C9E0FAD4}"/>
          </ac:spMkLst>
        </pc:spChg>
        <pc:spChg chg="del mod">
          <ac:chgData name="Gijs Abrahams" userId="7584f6e5-10d4-4064-91f1-6add8a90a90d" providerId="ADAL" clId="{82E763AA-6594-4A2A-ADE1-9654A66C757C}" dt="2024-09-30T18:34:56.841" v="239" actId="478"/>
          <ac:spMkLst>
            <pc:docMk/>
            <pc:sldMk cId="1789592903" sldId="265"/>
            <ac:spMk id="5125" creationId="{E33D461B-E2C3-CDE9-46DD-6EE017BEA48D}"/>
          </ac:spMkLst>
        </pc:spChg>
      </pc:sldChg>
      <pc:sldChg chg="del">
        <pc:chgData name="Gijs Abrahams" userId="7584f6e5-10d4-4064-91f1-6add8a90a90d" providerId="ADAL" clId="{82E763AA-6594-4A2A-ADE1-9654A66C757C}" dt="2024-09-30T17:41:48.706" v="23" actId="47"/>
        <pc:sldMkLst>
          <pc:docMk/>
          <pc:sldMk cId="856396480" sldId="266"/>
        </pc:sldMkLst>
      </pc:sldChg>
      <pc:sldChg chg="new del ord">
        <pc:chgData name="Gijs Abrahams" userId="7584f6e5-10d4-4064-91f1-6add8a90a90d" providerId="ADAL" clId="{82E763AA-6594-4A2A-ADE1-9654A66C757C}" dt="2024-09-30T18:42:32.731" v="430" actId="47"/>
        <pc:sldMkLst>
          <pc:docMk/>
          <pc:sldMk cId="2649328355" sldId="266"/>
        </pc:sldMkLst>
      </pc:sldChg>
      <pc:sldChg chg="add del ord">
        <pc:chgData name="Gijs Abrahams" userId="7584f6e5-10d4-4064-91f1-6add8a90a90d" providerId="ADAL" clId="{82E763AA-6594-4A2A-ADE1-9654A66C757C}" dt="2024-09-30T18:44:29.892" v="456" actId="47"/>
        <pc:sldMkLst>
          <pc:docMk/>
          <pc:sldMk cId="2747030259" sldId="266"/>
        </pc:sldMkLst>
      </pc:sldChg>
      <pc:sldChg chg="addSp modSp add mod ord">
        <pc:chgData name="Gijs Abrahams" userId="7584f6e5-10d4-4064-91f1-6add8a90a90d" providerId="ADAL" clId="{82E763AA-6594-4A2A-ADE1-9654A66C757C}" dt="2024-09-30T19:48:55.276" v="6359"/>
        <pc:sldMkLst>
          <pc:docMk/>
          <pc:sldMk cId="4028024879" sldId="266"/>
        </pc:sldMkLst>
        <pc:spChg chg="mod">
          <ac:chgData name="Gijs Abrahams" userId="7584f6e5-10d4-4064-91f1-6add8a90a90d" providerId="ADAL" clId="{82E763AA-6594-4A2A-ADE1-9654A66C757C}" dt="2024-09-30T19:20:37.464" v="3903" actId="1076"/>
          <ac:spMkLst>
            <pc:docMk/>
            <pc:sldMk cId="4028024879" sldId="266"/>
            <ac:spMk id="2" creationId="{F86C657B-0A59-6779-49ED-B7C226C4D2FE}"/>
          </ac:spMkLst>
        </pc:spChg>
        <pc:spChg chg="add mod">
          <ac:chgData name="Gijs Abrahams" userId="7584f6e5-10d4-4064-91f1-6add8a90a90d" providerId="ADAL" clId="{82E763AA-6594-4A2A-ADE1-9654A66C757C}" dt="2024-09-30T19:48:55.276" v="6359"/>
          <ac:spMkLst>
            <pc:docMk/>
            <pc:sldMk cId="4028024879" sldId="266"/>
            <ac:spMk id="3" creationId="{45D67F15-9D4E-7E5D-CE75-BE6FDB82ADCD}"/>
          </ac:spMkLst>
        </pc:spChg>
        <pc:spChg chg="mod">
          <ac:chgData name="Gijs Abrahams" userId="7584f6e5-10d4-4064-91f1-6add8a90a90d" providerId="ADAL" clId="{82E763AA-6594-4A2A-ADE1-9654A66C757C}" dt="2024-09-30T18:48:20.943" v="565" actId="20577"/>
          <ac:spMkLst>
            <pc:docMk/>
            <pc:sldMk cId="4028024879" sldId="266"/>
            <ac:spMk id="4" creationId="{6977461B-EEE8-9EF3-E38D-621F3650AF4A}"/>
          </ac:spMkLst>
        </pc:spChg>
      </pc:sldChg>
      <pc:sldChg chg="add del setBg">
        <pc:chgData name="Gijs Abrahams" userId="7584f6e5-10d4-4064-91f1-6add8a90a90d" providerId="ADAL" clId="{82E763AA-6594-4A2A-ADE1-9654A66C757C}" dt="2024-09-30T18:42:25.568" v="423"/>
        <pc:sldMkLst>
          <pc:docMk/>
          <pc:sldMk cId="179466326" sldId="267"/>
        </pc:sldMkLst>
      </pc:sldChg>
      <pc:sldChg chg="addSp modSp add mod ord">
        <pc:chgData name="Gijs Abrahams" userId="7584f6e5-10d4-4064-91f1-6add8a90a90d" providerId="ADAL" clId="{82E763AA-6594-4A2A-ADE1-9654A66C757C}" dt="2024-09-30T19:48:56.330" v="6360"/>
        <pc:sldMkLst>
          <pc:docMk/>
          <pc:sldMk cId="312344727" sldId="267"/>
        </pc:sldMkLst>
        <pc:spChg chg="mod">
          <ac:chgData name="Gijs Abrahams" userId="7584f6e5-10d4-4064-91f1-6add8a90a90d" providerId="ADAL" clId="{82E763AA-6594-4A2A-ADE1-9654A66C757C}" dt="2024-09-30T18:49:53.727" v="746"/>
          <ac:spMkLst>
            <pc:docMk/>
            <pc:sldMk cId="312344727" sldId="267"/>
            <ac:spMk id="2" creationId="{F86C657B-0A59-6779-49ED-B7C226C4D2FE}"/>
          </ac:spMkLst>
        </pc:spChg>
        <pc:spChg chg="add mod">
          <ac:chgData name="Gijs Abrahams" userId="7584f6e5-10d4-4064-91f1-6add8a90a90d" providerId="ADAL" clId="{82E763AA-6594-4A2A-ADE1-9654A66C757C}" dt="2024-09-30T19:48:56.330" v="6360"/>
          <ac:spMkLst>
            <pc:docMk/>
            <pc:sldMk cId="312344727" sldId="267"/>
            <ac:spMk id="3" creationId="{96648FA9-F9BD-DB0C-2DC5-CF58B1D5EA07}"/>
          </ac:spMkLst>
        </pc:spChg>
        <pc:spChg chg="mod">
          <ac:chgData name="Gijs Abrahams" userId="7584f6e5-10d4-4064-91f1-6add8a90a90d" providerId="ADAL" clId="{82E763AA-6594-4A2A-ADE1-9654A66C757C}" dt="2024-09-30T18:49:45.167" v="745" actId="20577"/>
          <ac:spMkLst>
            <pc:docMk/>
            <pc:sldMk cId="312344727" sldId="267"/>
            <ac:spMk id="4" creationId="{6977461B-EEE8-9EF3-E38D-621F3650AF4A}"/>
          </ac:spMkLst>
        </pc:spChg>
        <pc:spChg chg="mod">
          <ac:chgData name="Gijs Abrahams" userId="7584f6e5-10d4-4064-91f1-6add8a90a90d" providerId="ADAL" clId="{82E763AA-6594-4A2A-ADE1-9654A66C757C}" dt="2024-09-30T18:48:48.456" v="568" actId="108"/>
          <ac:spMkLst>
            <pc:docMk/>
            <pc:sldMk cId="312344727" sldId="267"/>
            <ac:spMk id="5" creationId="{78EC6BB9-3EF8-A40A-C5E4-2A94709B8E3A}"/>
          </ac:spMkLst>
        </pc:spChg>
        <pc:spChg chg="mod">
          <ac:chgData name="Gijs Abrahams" userId="7584f6e5-10d4-4064-91f1-6add8a90a90d" providerId="ADAL" clId="{82E763AA-6594-4A2A-ADE1-9654A66C757C}" dt="2024-09-30T18:48:43.799" v="567" actId="108"/>
          <ac:spMkLst>
            <pc:docMk/>
            <pc:sldMk cId="312344727" sldId="267"/>
            <ac:spMk id="6" creationId="{186FCA63-9C1B-F813-C63C-B3B8C9E0FAD4}"/>
          </ac:spMkLst>
        </pc:spChg>
      </pc:sldChg>
      <pc:sldChg chg="add del ord">
        <pc:chgData name="Gijs Abrahams" userId="7584f6e5-10d4-4064-91f1-6add8a90a90d" providerId="ADAL" clId="{82E763AA-6594-4A2A-ADE1-9654A66C757C}" dt="2024-09-30T18:44:01.401" v="446" actId="47"/>
        <pc:sldMkLst>
          <pc:docMk/>
          <pc:sldMk cId="3562285051" sldId="267"/>
        </pc:sldMkLst>
      </pc:sldChg>
      <pc:sldChg chg="modSp add del mod ord">
        <pc:chgData name="Gijs Abrahams" userId="7584f6e5-10d4-4064-91f1-6add8a90a90d" providerId="ADAL" clId="{82E763AA-6594-4A2A-ADE1-9654A66C757C}" dt="2024-09-30T18:44:02.197" v="447" actId="47"/>
        <pc:sldMkLst>
          <pc:docMk/>
          <pc:sldMk cId="772124520" sldId="268"/>
        </pc:sldMkLst>
        <pc:spChg chg="mod">
          <ac:chgData name="Gijs Abrahams" userId="7584f6e5-10d4-4064-91f1-6add8a90a90d" providerId="ADAL" clId="{82E763AA-6594-4A2A-ADE1-9654A66C757C}" dt="2024-09-30T18:42:56.228" v="438" actId="108"/>
          <ac:spMkLst>
            <pc:docMk/>
            <pc:sldMk cId="772124520" sldId="268"/>
            <ac:spMk id="4" creationId="{6977461B-EEE8-9EF3-E38D-621F3650AF4A}"/>
          </ac:spMkLst>
        </pc:spChg>
      </pc:sldChg>
      <pc:sldChg chg="add del setBg">
        <pc:chgData name="Gijs Abrahams" userId="7584f6e5-10d4-4064-91f1-6add8a90a90d" providerId="ADAL" clId="{82E763AA-6594-4A2A-ADE1-9654A66C757C}" dt="2024-09-30T18:42:25.568" v="423"/>
        <pc:sldMkLst>
          <pc:docMk/>
          <pc:sldMk cId="3463098967" sldId="268"/>
        </pc:sldMkLst>
      </pc:sldChg>
      <pc:sldChg chg="addSp modSp add mod ord">
        <pc:chgData name="Gijs Abrahams" userId="7584f6e5-10d4-4064-91f1-6add8a90a90d" providerId="ADAL" clId="{82E763AA-6594-4A2A-ADE1-9654A66C757C}" dt="2024-09-30T19:48:57.261" v="6361"/>
        <pc:sldMkLst>
          <pc:docMk/>
          <pc:sldMk cId="3623447590" sldId="268"/>
        </pc:sldMkLst>
        <pc:spChg chg="mod">
          <ac:chgData name="Gijs Abrahams" userId="7584f6e5-10d4-4064-91f1-6add8a90a90d" providerId="ADAL" clId="{82E763AA-6594-4A2A-ADE1-9654A66C757C}" dt="2024-09-30T18:50:18.753" v="753" actId="14100"/>
          <ac:spMkLst>
            <pc:docMk/>
            <pc:sldMk cId="3623447590" sldId="268"/>
            <ac:spMk id="2" creationId="{F86C657B-0A59-6779-49ED-B7C226C4D2FE}"/>
          </ac:spMkLst>
        </pc:spChg>
        <pc:spChg chg="add mod">
          <ac:chgData name="Gijs Abrahams" userId="7584f6e5-10d4-4064-91f1-6add8a90a90d" providerId="ADAL" clId="{82E763AA-6594-4A2A-ADE1-9654A66C757C}" dt="2024-09-30T19:48:57.261" v="6361"/>
          <ac:spMkLst>
            <pc:docMk/>
            <pc:sldMk cId="3623447590" sldId="268"/>
            <ac:spMk id="3" creationId="{ED84BB72-4DCE-3303-4EC8-6594D2F76BA3}"/>
          </ac:spMkLst>
        </pc:spChg>
        <pc:spChg chg="mod">
          <ac:chgData name="Gijs Abrahams" userId="7584f6e5-10d4-4064-91f1-6add8a90a90d" providerId="ADAL" clId="{82E763AA-6594-4A2A-ADE1-9654A66C757C}" dt="2024-09-30T18:50:38.792" v="800" actId="20577"/>
          <ac:spMkLst>
            <pc:docMk/>
            <pc:sldMk cId="3623447590" sldId="268"/>
            <ac:spMk id="4" creationId="{6977461B-EEE8-9EF3-E38D-621F3650AF4A}"/>
          </ac:spMkLst>
        </pc:spChg>
      </pc:sldChg>
      <pc:sldChg chg="addSp modSp add mod ord">
        <pc:chgData name="Gijs Abrahams" userId="7584f6e5-10d4-4064-91f1-6add8a90a90d" providerId="ADAL" clId="{82E763AA-6594-4A2A-ADE1-9654A66C757C}" dt="2024-09-30T19:48:59.386" v="6363"/>
        <pc:sldMkLst>
          <pc:docMk/>
          <pc:sldMk cId="2118339445" sldId="269"/>
        </pc:sldMkLst>
        <pc:spChg chg="mod">
          <ac:chgData name="Gijs Abrahams" userId="7584f6e5-10d4-4064-91f1-6add8a90a90d" providerId="ADAL" clId="{82E763AA-6594-4A2A-ADE1-9654A66C757C}" dt="2024-09-30T18:53:12.610" v="1075" actId="1076"/>
          <ac:spMkLst>
            <pc:docMk/>
            <pc:sldMk cId="2118339445" sldId="269"/>
            <ac:spMk id="2" creationId="{F86C657B-0A59-6779-49ED-B7C226C4D2FE}"/>
          </ac:spMkLst>
        </pc:spChg>
        <pc:spChg chg="add mod">
          <ac:chgData name="Gijs Abrahams" userId="7584f6e5-10d4-4064-91f1-6add8a90a90d" providerId="ADAL" clId="{82E763AA-6594-4A2A-ADE1-9654A66C757C}" dt="2024-09-30T19:48:59.386" v="6363"/>
          <ac:spMkLst>
            <pc:docMk/>
            <pc:sldMk cId="2118339445" sldId="269"/>
            <ac:spMk id="3" creationId="{67D7724F-9E01-69B7-CF66-D36A2CE154DA}"/>
          </ac:spMkLst>
        </pc:spChg>
        <pc:spChg chg="mod">
          <ac:chgData name="Gijs Abrahams" userId="7584f6e5-10d4-4064-91f1-6add8a90a90d" providerId="ADAL" clId="{82E763AA-6594-4A2A-ADE1-9654A66C757C}" dt="2024-09-30T18:53:16.492" v="1095" actId="20577"/>
          <ac:spMkLst>
            <pc:docMk/>
            <pc:sldMk cId="2118339445" sldId="269"/>
            <ac:spMk id="4" creationId="{6977461B-EEE8-9EF3-E38D-621F3650AF4A}"/>
          </ac:spMkLst>
        </pc:spChg>
      </pc:sldChg>
      <pc:sldChg chg="addSp modSp add mod ord">
        <pc:chgData name="Gijs Abrahams" userId="7584f6e5-10d4-4064-91f1-6add8a90a90d" providerId="ADAL" clId="{82E763AA-6594-4A2A-ADE1-9654A66C757C}" dt="2024-09-30T19:49:01.943" v="6365"/>
        <pc:sldMkLst>
          <pc:docMk/>
          <pc:sldMk cId="2249429336" sldId="270"/>
        </pc:sldMkLst>
        <pc:spChg chg="mod">
          <ac:chgData name="Gijs Abrahams" userId="7584f6e5-10d4-4064-91f1-6add8a90a90d" providerId="ADAL" clId="{82E763AA-6594-4A2A-ADE1-9654A66C757C}" dt="2024-09-30T19:20:26.822" v="3901" actId="1076"/>
          <ac:spMkLst>
            <pc:docMk/>
            <pc:sldMk cId="2249429336" sldId="270"/>
            <ac:spMk id="2" creationId="{F86C657B-0A59-6779-49ED-B7C226C4D2FE}"/>
          </ac:spMkLst>
        </pc:spChg>
        <pc:spChg chg="add mod">
          <ac:chgData name="Gijs Abrahams" userId="7584f6e5-10d4-4064-91f1-6add8a90a90d" providerId="ADAL" clId="{82E763AA-6594-4A2A-ADE1-9654A66C757C}" dt="2024-09-30T19:49:01.943" v="6365"/>
          <ac:spMkLst>
            <pc:docMk/>
            <pc:sldMk cId="2249429336" sldId="270"/>
            <ac:spMk id="3" creationId="{60EB0599-83D3-890E-CB6C-1C3626E16F2A}"/>
          </ac:spMkLst>
        </pc:spChg>
        <pc:spChg chg="mod">
          <ac:chgData name="Gijs Abrahams" userId="7584f6e5-10d4-4064-91f1-6add8a90a90d" providerId="ADAL" clId="{82E763AA-6594-4A2A-ADE1-9654A66C757C}" dt="2024-09-30T18:55:08.108" v="1405" actId="20577"/>
          <ac:spMkLst>
            <pc:docMk/>
            <pc:sldMk cId="2249429336" sldId="270"/>
            <ac:spMk id="4" creationId="{6977461B-EEE8-9EF3-E38D-621F3650AF4A}"/>
          </ac:spMkLst>
        </pc:spChg>
      </pc:sldChg>
      <pc:sldChg chg="addSp modSp add mod ord">
        <pc:chgData name="Gijs Abrahams" userId="7584f6e5-10d4-4064-91f1-6add8a90a90d" providerId="ADAL" clId="{82E763AA-6594-4A2A-ADE1-9654A66C757C}" dt="2024-09-30T19:49:04.581" v="6367"/>
        <pc:sldMkLst>
          <pc:docMk/>
          <pc:sldMk cId="1058748756" sldId="271"/>
        </pc:sldMkLst>
        <pc:spChg chg="mod">
          <ac:chgData name="Gijs Abrahams" userId="7584f6e5-10d4-4064-91f1-6add8a90a90d" providerId="ADAL" clId="{82E763AA-6594-4A2A-ADE1-9654A66C757C}" dt="2024-09-30T19:20:14.514" v="3900" actId="1076"/>
          <ac:spMkLst>
            <pc:docMk/>
            <pc:sldMk cId="1058748756" sldId="271"/>
            <ac:spMk id="2" creationId="{F86C657B-0A59-6779-49ED-B7C226C4D2FE}"/>
          </ac:spMkLst>
        </pc:spChg>
        <pc:spChg chg="add mod">
          <ac:chgData name="Gijs Abrahams" userId="7584f6e5-10d4-4064-91f1-6add8a90a90d" providerId="ADAL" clId="{82E763AA-6594-4A2A-ADE1-9654A66C757C}" dt="2024-09-30T19:49:04.581" v="6367"/>
          <ac:spMkLst>
            <pc:docMk/>
            <pc:sldMk cId="1058748756" sldId="271"/>
            <ac:spMk id="3" creationId="{7DADBA9B-8C75-013B-5A30-7B849C794D37}"/>
          </ac:spMkLst>
        </pc:spChg>
        <pc:spChg chg="mod">
          <ac:chgData name="Gijs Abrahams" userId="7584f6e5-10d4-4064-91f1-6add8a90a90d" providerId="ADAL" clId="{82E763AA-6594-4A2A-ADE1-9654A66C757C}" dt="2024-09-30T18:59:02.631" v="1737" actId="20577"/>
          <ac:spMkLst>
            <pc:docMk/>
            <pc:sldMk cId="1058748756" sldId="271"/>
            <ac:spMk id="4" creationId="{6977461B-EEE8-9EF3-E38D-621F3650AF4A}"/>
          </ac:spMkLst>
        </pc:spChg>
        <pc:spChg chg="mod">
          <ac:chgData name="Gijs Abrahams" userId="7584f6e5-10d4-4064-91f1-6add8a90a90d" providerId="ADAL" clId="{82E763AA-6594-4A2A-ADE1-9654A66C757C}" dt="2024-09-30T18:59:16.797" v="1738" actId="108"/>
          <ac:spMkLst>
            <pc:docMk/>
            <pc:sldMk cId="1058748756" sldId="271"/>
            <ac:spMk id="5" creationId="{78EC6BB9-3EF8-A40A-C5E4-2A94709B8E3A}"/>
          </ac:spMkLst>
        </pc:spChg>
      </pc:sldChg>
      <pc:sldChg chg="addSp modSp add mod ord">
        <pc:chgData name="Gijs Abrahams" userId="7584f6e5-10d4-4064-91f1-6add8a90a90d" providerId="ADAL" clId="{82E763AA-6594-4A2A-ADE1-9654A66C757C}" dt="2024-09-30T19:49:05.658" v="6368"/>
        <pc:sldMkLst>
          <pc:docMk/>
          <pc:sldMk cId="2508683271" sldId="272"/>
        </pc:sldMkLst>
        <pc:spChg chg="mod">
          <ac:chgData name="Gijs Abrahams" userId="7584f6e5-10d4-4064-91f1-6add8a90a90d" providerId="ADAL" clId="{82E763AA-6594-4A2A-ADE1-9654A66C757C}" dt="2024-09-30T19:20:02.201" v="3899" actId="1076"/>
          <ac:spMkLst>
            <pc:docMk/>
            <pc:sldMk cId="2508683271" sldId="272"/>
            <ac:spMk id="2" creationId="{F86C657B-0A59-6779-49ED-B7C226C4D2FE}"/>
          </ac:spMkLst>
        </pc:spChg>
        <pc:spChg chg="add mod">
          <ac:chgData name="Gijs Abrahams" userId="7584f6e5-10d4-4064-91f1-6add8a90a90d" providerId="ADAL" clId="{82E763AA-6594-4A2A-ADE1-9654A66C757C}" dt="2024-09-30T19:49:05.658" v="6368"/>
          <ac:spMkLst>
            <pc:docMk/>
            <pc:sldMk cId="2508683271" sldId="272"/>
            <ac:spMk id="3" creationId="{F92B6432-C4D5-3489-B0C7-6941568670E6}"/>
          </ac:spMkLst>
        </pc:spChg>
        <pc:spChg chg="mod">
          <ac:chgData name="Gijs Abrahams" userId="7584f6e5-10d4-4064-91f1-6add8a90a90d" providerId="ADAL" clId="{82E763AA-6594-4A2A-ADE1-9654A66C757C}" dt="2024-09-30T19:01:57.117" v="1925" actId="313"/>
          <ac:spMkLst>
            <pc:docMk/>
            <pc:sldMk cId="2508683271" sldId="272"/>
            <ac:spMk id="4" creationId="{6977461B-EEE8-9EF3-E38D-621F3650AF4A}"/>
          </ac:spMkLst>
        </pc:spChg>
      </pc:sldChg>
      <pc:sldChg chg="addSp modSp add mod ord">
        <pc:chgData name="Gijs Abrahams" userId="7584f6e5-10d4-4064-91f1-6add8a90a90d" providerId="ADAL" clId="{82E763AA-6594-4A2A-ADE1-9654A66C757C}" dt="2024-09-30T19:49:01.107" v="6364"/>
        <pc:sldMkLst>
          <pc:docMk/>
          <pc:sldMk cId="566895085" sldId="273"/>
        </pc:sldMkLst>
        <pc:spChg chg="mod">
          <ac:chgData name="Gijs Abrahams" userId="7584f6e5-10d4-4064-91f1-6add8a90a90d" providerId="ADAL" clId="{82E763AA-6594-4A2A-ADE1-9654A66C757C}" dt="2024-09-30T18:53:41.548" v="1099" actId="20577"/>
          <ac:spMkLst>
            <pc:docMk/>
            <pc:sldMk cId="566895085" sldId="273"/>
            <ac:spMk id="2" creationId="{F86C657B-0A59-6779-49ED-B7C226C4D2FE}"/>
          </ac:spMkLst>
        </pc:spChg>
        <pc:spChg chg="add mod">
          <ac:chgData name="Gijs Abrahams" userId="7584f6e5-10d4-4064-91f1-6add8a90a90d" providerId="ADAL" clId="{82E763AA-6594-4A2A-ADE1-9654A66C757C}" dt="2024-09-30T19:49:01.107" v="6364"/>
          <ac:spMkLst>
            <pc:docMk/>
            <pc:sldMk cId="566895085" sldId="273"/>
            <ac:spMk id="3" creationId="{0E0A0E5F-53BB-1962-25A1-AB4D703E8AE6}"/>
          </ac:spMkLst>
        </pc:spChg>
        <pc:spChg chg="mod">
          <ac:chgData name="Gijs Abrahams" userId="7584f6e5-10d4-4064-91f1-6add8a90a90d" providerId="ADAL" clId="{82E763AA-6594-4A2A-ADE1-9654A66C757C}" dt="2024-09-30T18:54:24.121" v="1268" actId="20577"/>
          <ac:spMkLst>
            <pc:docMk/>
            <pc:sldMk cId="566895085" sldId="273"/>
            <ac:spMk id="4" creationId="{6977461B-EEE8-9EF3-E38D-621F3650AF4A}"/>
          </ac:spMkLst>
        </pc:spChg>
        <pc:spChg chg="mod">
          <ac:chgData name="Gijs Abrahams" userId="7584f6e5-10d4-4064-91f1-6add8a90a90d" providerId="ADAL" clId="{82E763AA-6594-4A2A-ADE1-9654A66C757C}" dt="2024-09-30T18:55:17.354" v="1406" actId="1076"/>
          <ac:spMkLst>
            <pc:docMk/>
            <pc:sldMk cId="566895085" sldId="273"/>
            <ac:spMk id="5" creationId="{78EC6BB9-3EF8-A40A-C5E4-2A94709B8E3A}"/>
          </ac:spMkLst>
        </pc:spChg>
      </pc:sldChg>
      <pc:sldChg chg="addSp modSp add mod ord">
        <pc:chgData name="Gijs Abrahams" userId="7584f6e5-10d4-4064-91f1-6add8a90a90d" providerId="ADAL" clId="{82E763AA-6594-4A2A-ADE1-9654A66C757C}" dt="2024-09-30T19:48:57.940" v="6362"/>
        <pc:sldMkLst>
          <pc:docMk/>
          <pc:sldMk cId="2074718266" sldId="274"/>
        </pc:sldMkLst>
        <pc:spChg chg="mod">
          <ac:chgData name="Gijs Abrahams" userId="7584f6e5-10d4-4064-91f1-6add8a90a90d" providerId="ADAL" clId="{82E763AA-6594-4A2A-ADE1-9654A66C757C}" dt="2024-09-30T18:50:51.952" v="802" actId="1076"/>
          <ac:spMkLst>
            <pc:docMk/>
            <pc:sldMk cId="2074718266" sldId="274"/>
            <ac:spMk id="2" creationId="{F86C657B-0A59-6779-49ED-B7C226C4D2FE}"/>
          </ac:spMkLst>
        </pc:spChg>
        <pc:spChg chg="add mod">
          <ac:chgData name="Gijs Abrahams" userId="7584f6e5-10d4-4064-91f1-6add8a90a90d" providerId="ADAL" clId="{82E763AA-6594-4A2A-ADE1-9654A66C757C}" dt="2024-09-30T19:48:57.940" v="6362"/>
          <ac:spMkLst>
            <pc:docMk/>
            <pc:sldMk cId="2074718266" sldId="274"/>
            <ac:spMk id="3" creationId="{DFD69AFD-D98F-BBAD-6E79-054B22B9361D}"/>
          </ac:spMkLst>
        </pc:spChg>
        <pc:spChg chg="mod">
          <ac:chgData name="Gijs Abrahams" userId="7584f6e5-10d4-4064-91f1-6add8a90a90d" providerId="ADAL" clId="{82E763AA-6594-4A2A-ADE1-9654A66C757C}" dt="2024-09-30T18:52:06.707" v="956" actId="20577"/>
          <ac:spMkLst>
            <pc:docMk/>
            <pc:sldMk cId="2074718266" sldId="274"/>
            <ac:spMk id="4" creationId="{6977461B-EEE8-9EF3-E38D-621F3650AF4A}"/>
          </ac:spMkLst>
        </pc:spChg>
        <pc:spChg chg="mod">
          <ac:chgData name="Gijs Abrahams" userId="7584f6e5-10d4-4064-91f1-6add8a90a90d" providerId="ADAL" clId="{82E763AA-6594-4A2A-ADE1-9654A66C757C}" dt="2024-09-30T18:51:00.657" v="803" actId="108"/>
          <ac:spMkLst>
            <pc:docMk/>
            <pc:sldMk cId="2074718266" sldId="274"/>
            <ac:spMk id="6" creationId="{186FCA63-9C1B-F813-C63C-B3B8C9E0FAD4}"/>
          </ac:spMkLst>
        </pc:spChg>
      </pc:sldChg>
      <pc:sldChg chg="modSp add mod ord">
        <pc:chgData name="Gijs Abrahams" userId="7584f6e5-10d4-4064-91f1-6add8a90a90d" providerId="ADAL" clId="{82E763AA-6594-4A2A-ADE1-9654A66C757C}" dt="2024-09-30T19:46:40.761" v="6255" actId="20577"/>
        <pc:sldMkLst>
          <pc:docMk/>
          <pc:sldMk cId="2407186679" sldId="275"/>
        </pc:sldMkLst>
        <pc:spChg chg="mod">
          <ac:chgData name="Gijs Abrahams" userId="7584f6e5-10d4-4064-91f1-6add8a90a90d" providerId="ADAL" clId="{82E763AA-6594-4A2A-ADE1-9654A66C757C}" dt="2024-09-30T19:00:16.593" v="1775" actId="20577"/>
          <ac:spMkLst>
            <pc:docMk/>
            <pc:sldMk cId="2407186679" sldId="275"/>
            <ac:spMk id="2" creationId="{F86C657B-0A59-6779-49ED-B7C226C4D2FE}"/>
          </ac:spMkLst>
        </pc:spChg>
        <pc:spChg chg="mod">
          <ac:chgData name="Gijs Abrahams" userId="7584f6e5-10d4-4064-91f1-6add8a90a90d" providerId="ADAL" clId="{82E763AA-6594-4A2A-ADE1-9654A66C757C}" dt="2024-09-30T19:46:40.761" v="6255" actId="20577"/>
          <ac:spMkLst>
            <pc:docMk/>
            <pc:sldMk cId="2407186679" sldId="275"/>
            <ac:spMk id="4" creationId="{6977461B-EEE8-9EF3-E38D-621F3650AF4A}"/>
          </ac:spMkLst>
        </pc:spChg>
        <pc:spChg chg="mod">
          <ac:chgData name="Gijs Abrahams" userId="7584f6e5-10d4-4064-91f1-6add8a90a90d" providerId="ADAL" clId="{82E763AA-6594-4A2A-ADE1-9654A66C757C}" dt="2024-09-30T19:02:22.373" v="1929" actId="108"/>
          <ac:spMkLst>
            <pc:docMk/>
            <pc:sldMk cId="2407186679" sldId="275"/>
            <ac:spMk id="6" creationId="{186FCA63-9C1B-F813-C63C-B3B8C9E0FAD4}"/>
          </ac:spMkLst>
        </pc:spChg>
      </pc:sldChg>
      <pc:sldChg chg="addSp modSp add mod ord">
        <pc:chgData name="Gijs Abrahams" userId="7584f6e5-10d4-4064-91f1-6add8a90a90d" providerId="ADAL" clId="{82E763AA-6594-4A2A-ADE1-9654A66C757C}" dt="2024-09-30T19:49:03.169" v="6366"/>
        <pc:sldMkLst>
          <pc:docMk/>
          <pc:sldMk cId="2783210480" sldId="276"/>
        </pc:sldMkLst>
        <pc:spChg chg="mod">
          <ac:chgData name="Gijs Abrahams" userId="7584f6e5-10d4-4064-91f1-6add8a90a90d" providerId="ADAL" clId="{82E763AA-6594-4A2A-ADE1-9654A66C757C}" dt="2024-09-30T18:55:33.942" v="1408"/>
          <ac:spMkLst>
            <pc:docMk/>
            <pc:sldMk cId="2783210480" sldId="276"/>
            <ac:spMk id="2" creationId="{F86C657B-0A59-6779-49ED-B7C226C4D2FE}"/>
          </ac:spMkLst>
        </pc:spChg>
        <pc:spChg chg="add mod">
          <ac:chgData name="Gijs Abrahams" userId="7584f6e5-10d4-4064-91f1-6add8a90a90d" providerId="ADAL" clId="{82E763AA-6594-4A2A-ADE1-9654A66C757C}" dt="2024-09-30T19:49:03.169" v="6366"/>
          <ac:spMkLst>
            <pc:docMk/>
            <pc:sldMk cId="2783210480" sldId="276"/>
            <ac:spMk id="3" creationId="{4F5A6934-1278-8A73-FC66-F9A0B30514C7}"/>
          </ac:spMkLst>
        </pc:spChg>
        <pc:spChg chg="mod">
          <ac:chgData name="Gijs Abrahams" userId="7584f6e5-10d4-4064-91f1-6add8a90a90d" providerId="ADAL" clId="{82E763AA-6594-4A2A-ADE1-9654A66C757C}" dt="2024-09-30T19:46:08.730" v="6214" actId="20577"/>
          <ac:spMkLst>
            <pc:docMk/>
            <pc:sldMk cId="2783210480" sldId="276"/>
            <ac:spMk id="4" creationId="{6977461B-EEE8-9EF3-E38D-621F3650AF4A}"/>
          </ac:spMkLst>
        </pc:spChg>
        <pc:spChg chg="mod">
          <ac:chgData name="Gijs Abrahams" userId="7584f6e5-10d4-4064-91f1-6add8a90a90d" providerId="ADAL" clId="{82E763AA-6594-4A2A-ADE1-9654A66C757C}" dt="2024-09-30T18:56:26.717" v="1409" actId="108"/>
          <ac:spMkLst>
            <pc:docMk/>
            <pc:sldMk cId="2783210480" sldId="276"/>
            <ac:spMk id="5" creationId="{78EC6BB9-3EF8-A40A-C5E4-2A94709B8E3A}"/>
          </ac:spMkLst>
        </pc:spChg>
      </pc:sldChg>
      <pc:sldChg chg="modSp add mod ord">
        <pc:chgData name="Gijs Abrahams" userId="7584f6e5-10d4-4064-91f1-6add8a90a90d" providerId="ADAL" clId="{82E763AA-6594-4A2A-ADE1-9654A66C757C}" dt="2024-09-30T19:06:06.191" v="2179" actId="20577"/>
        <pc:sldMkLst>
          <pc:docMk/>
          <pc:sldMk cId="2871450970" sldId="277"/>
        </pc:sldMkLst>
        <pc:spChg chg="mod">
          <ac:chgData name="Gijs Abrahams" userId="7584f6e5-10d4-4064-91f1-6add8a90a90d" providerId="ADAL" clId="{82E763AA-6594-4A2A-ADE1-9654A66C757C}" dt="2024-09-30T19:05:34.615" v="2163" actId="14100"/>
          <ac:spMkLst>
            <pc:docMk/>
            <pc:sldMk cId="2871450970" sldId="277"/>
            <ac:spMk id="2" creationId="{F86C657B-0A59-6779-49ED-B7C226C4D2FE}"/>
          </ac:spMkLst>
        </pc:spChg>
        <pc:spChg chg="mod">
          <ac:chgData name="Gijs Abrahams" userId="7584f6e5-10d4-4064-91f1-6add8a90a90d" providerId="ADAL" clId="{82E763AA-6594-4A2A-ADE1-9654A66C757C}" dt="2024-09-30T19:06:06.191" v="2179" actId="20577"/>
          <ac:spMkLst>
            <pc:docMk/>
            <pc:sldMk cId="2871450970" sldId="277"/>
            <ac:spMk id="4" creationId="{6977461B-EEE8-9EF3-E38D-621F3650AF4A}"/>
          </ac:spMkLst>
        </pc:spChg>
        <pc:spChg chg="mod">
          <ac:chgData name="Gijs Abrahams" userId="7584f6e5-10d4-4064-91f1-6add8a90a90d" providerId="ADAL" clId="{82E763AA-6594-4A2A-ADE1-9654A66C757C}" dt="2024-09-30T19:05:17.469" v="2159" actId="108"/>
          <ac:spMkLst>
            <pc:docMk/>
            <pc:sldMk cId="2871450970" sldId="277"/>
            <ac:spMk id="5" creationId="{78EC6BB9-3EF8-A40A-C5E4-2A94709B8E3A}"/>
          </ac:spMkLst>
        </pc:spChg>
        <pc:spChg chg="mod">
          <ac:chgData name="Gijs Abrahams" userId="7584f6e5-10d4-4064-91f1-6add8a90a90d" providerId="ADAL" clId="{82E763AA-6594-4A2A-ADE1-9654A66C757C}" dt="2024-09-30T19:05:05.728" v="2158" actId="108"/>
          <ac:spMkLst>
            <pc:docMk/>
            <pc:sldMk cId="2871450970" sldId="277"/>
            <ac:spMk id="6" creationId="{186FCA63-9C1B-F813-C63C-B3B8C9E0FAD4}"/>
          </ac:spMkLst>
        </pc:spChg>
      </pc:sldChg>
      <pc:sldChg chg="add ord">
        <pc:chgData name="Gijs Abrahams" userId="7584f6e5-10d4-4064-91f1-6add8a90a90d" providerId="ADAL" clId="{82E763AA-6594-4A2A-ADE1-9654A66C757C}" dt="2024-09-30T19:04:50.788" v="2157"/>
        <pc:sldMkLst>
          <pc:docMk/>
          <pc:sldMk cId="4197731588" sldId="278"/>
        </pc:sldMkLst>
      </pc:sldChg>
      <pc:sldChg chg="addSp modSp add mod">
        <pc:chgData name="Gijs Abrahams" userId="7584f6e5-10d4-4064-91f1-6add8a90a90d" providerId="ADAL" clId="{82E763AA-6594-4A2A-ADE1-9654A66C757C}" dt="2024-09-30T19:49:06.857" v="6369"/>
        <pc:sldMkLst>
          <pc:docMk/>
          <pc:sldMk cId="1637812018" sldId="279"/>
        </pc:sldMkLst>
        <pc:spChg chg="mod">
          <ac:chgData name="Gijs Abrahams" userId="7584f6e5-10d4-4064-91f1-6add8a90a90d" providerId="ADAL" clId="{82E763AA-6594-4A2A-ADE1-9654A66C757C}" dt="2024-09-30T19:19:56.679" v="3898" actId="1076"/>
          <ac:spMkLst>
            <pc:docMk/>
            <pc:sldMk cId="1637812018" sldId="279"/>
            <ac:spMk id="2" creationId="{F86C657B-0A59-6779-49ED-B7C226C4D2FE}"/>
          </ac:spMkLst>
        </pc:spChg>
        <pc:spChg chg="add mod">
          <ac:chgData name="Gijs Abrahams" userId="7584f6e5-10d4-4064-91f1-6add8a90a90d" providerId="ADAL" clId="{82E763AA-6594-4A2A-ADE1-9654A66C757C}" dt="2024-09-30T19:49:06.857" v="6369"/>
          <ac:spMkLst>
            <pc:docMk/>
            <pc:sldMk cId="1637812018" sldId="279"/>
            <ac:spMk id="3" creationId="{29CB5CF2-7DFD-E34F-BE79-81E90EE70FD9}"/>
          </ac:spMkLst>
        </pc:spChg>
        <pc:spChg chg="mod">
          <ac:chgData name="Gijs Abrahams" userId="7584f6e5-10d4-4064-91f1-6add8a90a90d" providerId="ADAL" clId="{82E763AA-6594-4A2A-ADE1-9654A66C757C}" dt="2024-09-30T19:04:39.831" v="2155" actId="20577"/>
          <ac:spMkLst>
            <pc:docMk/>
            <pc:sldMk cId="1637812018" sldId="279"/>
            <ac:spMk id="4" creationId="{6977461B-EEE8-9EF3-E38D-621F3650AF4A}"/>
          </ac:spMkLst>
        </pc:spChg>
      </pc:sldChg>
      <pc:sldChg chg="addSp modSp add mod ord">
        <pc:chgData name="Gijs Abrahams" userId="7584f6e5-10d4-4064-91f1-6add8a90a90d" providerId="ADAL" clId="{82E763AA-6594-4A2A-ADE1-9654A66C757C}" dt="2024-09-30T19:49:08.433" v="6370"/>
        <pc:sldMkLst>
          <pc:docMk/>
          <pc:sldMk cId="2094584256" sldId="280"/>
        </pc:sldMkLst>
        <pc:spChg chg="mod">
          <ac:chgData name="Gijs Abrahams" userId="7584f6e5-10d4-4064-91f1-6add8a90a90d" providerId="ADAL" clId="{82E763AA-6594-4A2A-ADE1-9654A66C757C}" dt="2024-09-30T19:19:49.660" v="3897" actId="1076"/>
          <ac:spMkLst>
            <pc:docMk/>
            <pc:sldMk cId="2094584256" sldId="280"/>
            <ac:spMk id="2" creationId="{F86C657B-0A59-6779-49ED-B7C226C4D2FE}"/>
          </ac:spMkLst>
        </pc:spChg>
        <pc:spChg chg="add mod">
          <ac:chgData name="Gijs Abrahams" userId="7584f6e5-10d4-4064-91f1-6add8a90a90d" providerId="ADAL" clId="{82E763AA-6594-4A2A-ADE1-9654A66C757C}" dt="2024-09-30T19:49:08.433" v="6370"/>
          <ac:spMkLst>
            <pc:docMk/>
            <pc:sldMk cId="2094584256" sldId="280"/>
            <ac:spMk id="3" creationId="{F6EECCA8-D688-57DB-C225-15A5B81C1B20}"/>
          </ac:spMkLst>
        </pc:spChg>
        <pc:spChg chg="mod">
          <ac:chgData name="Gijs Abrahams" userId="7584f6e5-10d4-4064-91f1-6add8a90a90d" providerId="ADAL" clId="{82E763AA-6594-4A2A-ADE1-9654A66C757C}" dt="2024-09-30T19:06:42.517" v="2222" actId="20577"/>
          <ac:spMkLst>
            <pc:docMk/>
            <pc:sldMk cId="2094584256" sldId="280"/>
            <ac:spMk id="4" creationId="{6977461B-EEE8-9EF3-E38D-621F3650AF4A}"/>
          </ac:spMkLst>
        </pc:spChg>
      </pc:sldChg>
      <pc:sldChg chg="add del setBg">
        <pc:chgData name="Gijs Abrahams" userId="7584f6e5-10d4-4064-91f1-6add8a90a90d" providerId="ADAL" clId="{82E763AA-6594-4A2A-ADE1-9654A66C757C}" dt="2024-09-30T19:06:46.355" v="2224"/>
        <pc:sldMkLst>
          <pc:docMk/>
          <pc:sldMk cId="583799475" sldId="281"/>
        </pc:sldMkLst>
      </pc:sldChg>
      <pc:sldChg chg="addSp modSp add mod ord">
        <pc:chgData name="Gijs Abrahams" userId="7584f6e5-10d4-4064-91f1-6add8a90a90d" providerId="ADAL" clId="{82E763AA-6594-4A2A-ADE1-9654A66C757C}" dt="2024-09-30T19:49:09.428" v="6371"/>
        <pc:sldMkLst>
          <pc:docMk/>
          <pc:sldMk cId="4085202607" sldId="281"/>
        </pc:sldMkLst>
        <pc:spChg chg="mod">
          <ac:chgData name="Gijs Abrahams" userId="7584f6e5-10d4-4064-91f1-6add8a90a90d" providerId="ADAL" clId="{82E763AA-6594-4A2A-ADE1-9654A66C757C}" dt="2024-09-30T19:08:55.327" v="2414"/>
          <ac:spMkLst>
            <pc:docMk/>
            <pc:sldMk cId="4085202607" sldId="281"/>
            <ac:spMk id="2" creationId="{F86C657B-0A59-6779-49ED-B7C226C4D2FE}"/>
          </ac:spMkLst>
        </pc:spChg>
        <pc:spChg chg="add mod">
          <ac:chgData name="Gijs Abrahams" userId="7584f6e5-10d4-4064-91f1-6add8a90a90d" providerId="ADAL" clId="{82E763AA-6594-4A2A-ADE1-9654A66C757C}" dt="2024-09-30T19:49:09.428" v="6371"/>
          <ac:spMkLst>
            <pc:docMk/>
            <pc:sldMk cId="4085202607" sldId="281"/>
            <ac:spMk id="3" creationId="{6865F1D6-59D8-8821-4C2D-4B47BBC18996}"/>
          </ac:spMkLst>
        </pc:spChg>
        <pc:spChg chg="mod">
          <ac:chgData name="Gijs Abrahams" userId="7584f6e5-10d4-4064-91f1-6add8a90a90d" providerId="ADAL" clId="{82E763AA-6594-4A2A-ADE1-9654A66C757C}" dt="2024-09-30T19:08:04.822" v="2411" actId="20577"/>
          <ac:spMkLst>
            <pc:docMk/>
            <pc:sldMk cId="4085202607" sldId="281"/>
            <ac:spMk id="4" creationId="{6977461B-EEE8-9EF3-E38D-621F3650AF4A}"/>
          </ac:spMkLst>
        </pc:spChg>
        <pc:spChg chg="mod">
          <ac:chgData name="Gijs Abrahams" userId="7584f6e5-10d4-4064-91f1-6add8a90a90d" providerId="ADAL" clId="{82E763AA-6594-4A2A-ADE1-9654A66C757C}" dt="2024-09-30T19:06:59.552" v="2228" actId="108"/>
          <ac:spMkLst>
            <pc:docMk/>
            <pc:sldMk cId="4085202607" sldId="281"/>
            <ac:spMk id="5" creationId="{78EC6BB9-3EF8-A40A-C5E4-2A94709B8E3A}"/>
          </ac:spMkLst>
        </pc:spChg>
        <pc:spChg chg="mod">
          <ac:chgData name="Gijs Abrahams" userId="7584f6e5-10d4-4064-91f1-6add8a90a90d" providerId="ADAL" clId="{82E763AA-6594-4A2A-ADE1-9654A66C757C}" dt="2024-09-30T19:07:09.776" v="2229" actId="108"/>
          <ac:spMkLst>
            <pc:docMk/>
            <pc:sldMk cId="4085202607" sldId="281"/>
            <ac:spMk id="6" creationId="{186FCA63-9C1B-F813-C63C-B3B8C9E0FAD4}"/>
          </ac:spMkLst>
        </pc:spChg>
      </pc:sldChg>
      <pc:sldChg chg="addSp modSp add mod ord">
        <pc:chgData name="Gijs Abrahams" userId="7584f6e5-10d4-4064-91f1-6add8a90a90d" providerId="ADAL" clId="{82E763AA-6594-4A2A-ADE1-9654A66C757C}" dt="2024-09-30T19:49:12.032" v="6372"/>
        <pc:sldMkLst>
          <pc:docMk/>
          <pc:sldMk cId="3115076438" sldId="282"/>
        </pc:sldMkLst>
        <pc:spChg chg="mod">
          <ac:chgData name="Gijs Abrahams" userId="7584f6e5-10d4-4064-91f1-6add8a90a90d" providerId="ADAL" clId="{82E763AA-6594-4A2A-ADE1-9654A66C757C}" dt="2024-09-30T19:19:45.519" v="3896" actId="1076"/>
          <ac:spMkLst>
            <pc:docMk/>
            <pc:sldMk cId="3115076438" sldId="282"/>
            <ac:spMk id="2" creationId="{F86C657B-0A59-6779-49ED-B7C226C4D2FE}"/>
          </ac:spMkLst>
        </pc:spChg>
        <pc:spChg chg="add mod">
          <ac:chgData name="Gijs Abrahams" userId="7584f6e5-10d4-4064-91f1-6add8a90a90d" providerId="ADAL" clId="{82E763AA-6594-4A2A-ADE1-9654A66C757C}" dt="2024-09-30T19:49:12.032" v="6372"/>
          <ac:spMkLst>
            <pc:docMk/>
            <pc:sldMk cId="3115076438" sldId="282"/>
            <ac:spMk id="3" creationId="{EFCB5077-AC3F-F211-206A-BCBA17CD352D}"/>
          </ac:spMkLst>
        </pc:spChg>
        <pc:spChg chg="mod">
          <ac:chgData name="Gijs Abrahams" userId="7584f6e5-10d4-4064-91f1-6add8a90a90d" providerId="ADAL" clId="{82E763AA-6594-4A2A-ADE1-9654A66C757C}" dt="2024-09-30T19:09:34.788" v="2439" actId="20577"/>
          <ac:spMkLst>
            <pc:docMk/>
            <pc:sldMk cId="3115076438" sldId="282"/>
            <ac:spMk id="4" creationId="{6977461B-EEE8-9EF3-E38D-621F3650AF4A}"/>
          </ac:spMkLst>
        </pc:spChg>
      </pc:sldChg>
      <pc:sldChg chg="addSp modSp add mod ord">
        <pc:chgData name="Gijs Abrahams" userId="7584f6e5-10d4-4064-91f1-6add8a90a90d" providerId="ADAL" clId="{82E763AA-6594-4A2A-ADE1-9654A66C757C}" dt="2024-10-01T07:55:34.200" v="6435" actId="20577"/>
        <pc:sldMkLst>
          <pc:docMk/>
          <pc:sldMk cId="806865057" sldId="283"/>
        </pc:sldMkLst>
        <pc:spChg chg="mod">
          <ac:chgData name="Gijs Abrahams" userId="7584f6e5-10d4-4064-91f1-6add8a90a90d" providerId="ADAL" clId="{82E763AA-6594-4A2A-ADE1-9654A66C757C}" dt="2024-09-30T19:09:56.796" v="2443" actId="108"/>
          <ac:spMkLst>
            <pc:docMk/>
            <pc:sldMk cId="806865057" sldId="283"/>
            <ac:spMk id="2" creationId="{F86C657B-0A59-6779-49ED-B7C226C4D2FE}"/>
          </ac:spMkLst>
        </pc:spChg>
        <pc:spChg chg="add mod">
          <ac:chgData name="Gijs Abrahams" userId="7584f6e5-10d4-4064-91f1-6add8a90a90d" providerId="ADAL" clId="{82E763AA-6594-4A2A-ADE1-9654A66C757C}" dt="2024-09-30T19:49:12.879" v="6373"/>
          <ac:spMkLst>
            <pc:docMk/>
            <pc:sldMk cId="806865057" sldId="283"/>
            <ac:spMk id="3" creationId="{1202FAAA-CB86-DA5E-EB11-238B7D826EA3}"/>
          </ac:spMkLst>
        </pc:spChg>
        <pc:spChg chg="mod">
          <ac:chgData name="Gijs Abrahams" userId="7584f6e5-10d4-4064-91f1-6add8a90a90d" providerId="ADAL" clId="{82E763AA-6594-4A2A-ADE1-9654A66C757C}" dt="2024-10-01T07:55:34.200" v="6435" actId="20577"/>
          <ac:spMkLst>
            <pc:docMk/>
            <pc:sldMk cId="806865057" sldId="283"/>
            <ac:spMk id="4" creationId="{6977461B-EEE8-9EF3-E38D-621F3650AF4A}"/>
          </ac:spMkLst>
        </pc:spChg>
        <pc:spChg chg="mod">
          <ac:chgData name="Gijs Abrahams" userId="7584f6e5-10d4-4064-91f1-6add8a90a90d" providerId="ADAL" clId="{82E763AA-6594-4A2A-ADE1-9654A66C757C}" dt="2024-09-30T19:09:59.007" v="2444" actId="108"/>
          <ac:spMkLst>
            <pc:docMk/>
            <pc:sldMk cId="806865057" sldId="283"/>
            <ac:spMk id="5" creationId="{78EC6BB9-3EF8-A40A-C5E4-2A94709B8E3A}"/>
          </ac:spMkLst>
        </pc:spChg>
        <pc:spChg chg="mod">
          <ac:chgData name="Gijs Abrahams" userId="7584f6e5-10d4-4064-91f1-6add8a90a90d" providerId="ADAL" clId="{82E763AA-6594-4A2A-ADE1-9654A66C757C}" dt="2024-09-30T19:10:03.368" v="2445" actId="207"/>
          <ac:spMkLst>
            <pc:docMk/>
            <pc:sldMk cId="806865057" sldId="283"/>
            <ac:spMk id="6" creationId="{186FCA63-9C1B-F813-C63C-B3B8C9E0FAD4}"/>
          </ac:spMkLst>
        </pc:spChg>
      </pc:sldChg>
      <pc:sldChg chg="addSp modSp add mod ord">
        <pc:chgData name="Gijs Abrahams" userId="7584f6e5-10d4-4064-91f1-6add8a90a90d" providerId="ADAL" clId="{82E763AA-6594-4A2A-ADE1-9654A66C757C}" dt="2024-09-30T19:49:13.524" v="6374"/>
        <pc:sldMkLst>
          <pc:docMk/>
          <pc:sldMk cId="3629295084" sldId="284"/>
        </pc:sldMkLst>
        <pc:spChg chg="mod">
          <ac:chgData name="Gijs Abrahams" userId="7584f6e5-10d4-4064-91f1-6add8a90a90d" providerId="ADAL" clId="{82E763AA-6594-4A2A-ADE1-9654A66C757C}" dt="2024-09-30T19:19:37.202" v="3895" actId="1076"/>
          <ac:spMkLst>
            <pc:docMk/>
            <pc:sldMk cId="3629295084" sldId="284"/>
            <ac:spMk id="2" creationId="{F86C657B-0A59-6779-49ED-B7C226C4D2FE}"/>
          </ac:spMkLst>
        </pc:spChg>
        <pc:spChg chg="add mod">
          <ac:chgData name="Gijs Abrahams" userId="7584f6e5-10d4-4064-91f1-6add8a90a90d" providerId="ADAL" clId="{82E763AA-6594-4A2A-ADE1-9654A66C757C}" dt="2024-09-30T19:49:13.524" v="6374"/>
          <ac:spMkLst>
            <pc:docMk/>
            <pc:sldMk cId="3629295084" sldId="284"/>
            <ac:spMk id="3" creationId="{B8EC8BFC-A725-6EEC-E25B-7BC872D4F1B4}"/>
          </ac:spMkLst>
        </pc:spChg>
        <pc:spChg chg="mod">
          <ac:chgData name="Gijs Abrahams" userId="7584f6e5-10d4-4064-91f1-6add8a90a90d" providerId="ADAL" clId="{82E763AA-6594-4A2A-ADE1-9654A66C757C}" dt="2024-09-30T19:12:32.118" v="2867" actId="20577"/>
          <ac:spMkLst>
            <pc:docMk/>
            <pc:sldMk cId="3629295084" sldId="284"/>
            <ac:spMk id="4" creationId="{6977461B-EEE8-9EF3-E38D-621F3650AF4A}"/>
          </ac:spMkLst>
        </pc:spChg>
      </pc:sldChg>
      <pc:sldChg chg="add del">
        <pc:chgData name="Gijs Abrahams" userId="7584f6e5-10d4-4064-91f1-6add8a90a90d" providerId="ADAL" clId="{82E763AA-6594-4A2A-ADE1-9654A66C757C}" dt="2024-09-30T19:28:11.863" v="4807" actId="47"/>
        <pc:sldMkLst>
          <pc:docMk/>
          <pc:sldMk cId="3228059552" sldId="285"/>
        </pc:sldMkLst>
      </pc:sldChg>
      <pc:sldChg chg="addSp modSp add mod ord">
        <pc:chgData name="Gijs Abrahams" userId="7584f6e5-10d4-4064-91f1-6add8a90a90d" providerId="ADAL" clId="{82E763AA-6594-4A2A-ADE1-9654A66C757C}" dt="2024-09-30T19:49:14.468" v="6375"/>
        <pc:sldMkLst>
          <pc:docMk/>
          <pc:sldMk cId="3413572890" sldId="286"/>
        </pc:sldMkLst>
        <pc:spChg chg="mod">
          <ac:chgData name="Gijs Abrahams" userId="7584f6e5-10d4-4064-91f1-6add8a90a90d" providerId="ADAL" clId="{82E763AA-6594-4A2A-ADE1-9654A66C757C}" dt="2024-09-30T19:15:17.230" v="3268" actId="20577"/>
          <ac:spMkLst>
            <pc:docMk/>
            <pc:sldMk cId="3413572890" sldId="286"/>
            <ac:spMk id="2" creationId="{F86C657B-0A59-6779-49ED-B7C226C4D2FE}"/>
          </ac:spMkLst>
        </pc:spChg>
        <pc:spChg chg="add mod">
          <ac:chgData name="Gijs Abrahams" userId="7584f6e5-10d4-4064-91f1-6add8a90a90d" providerId="ADAL" clId="{82E763AA-6594-4A2A-ADE1-9654A66C757C}" dt="2024-09-30T19:49:14.468" v="6375"/>
          <ac:spMkLst>
            <pc:docMk/>
            <pc:sldMk cId="3413572890" sldId="286"/>
            <ac:spMk id="3" creationId="{171D7571-2E24-280F-B85F-5019C675177E}"/>
          </ac:spMkLst>
        </pc:spChg>
        <pc:spChg chg="mod">
          <ac:chgData name="Gijs Abrahams" userId="7584f6e5-10d4-4064-91f1-6add8a90a90d" providerId="ADAL" clId="{82E763AA-6594-4A2A-ADE1-9654A66C757C}" dt="2024-09-30T19:15:04.749" v="3265" actId="20577"/>
          <ac:spMkLst>
            <pc:docMk/>
            <pc:sldMk cId="3413572890" sldId="286"/>
            <ac:spMk id="4" creationId="{6977461B-EEE8-9EF3-E38D-621F3650AF4A}"/>
          </ac:spMkLst>
        </pc:spChg>
      </pc:sldChg>
      <pc:sldChg chg="addSp modSp add mod ord">
        <pc:chgData name="Gijs Abrahams" userId="7584f6e5-10d4-4064-91f1-6add8a90a90d" providerId="ADAL" clId="{82E763AA-6594-4A2A-ADE1-9654A66C757C}" dt="2024-09-30T19:49:15.520" v="6376"/>
        <pc:sldMkLst>
          <pc:docMk/>
          <pc:sldMk cId="1391111616" sldId="287"/>
        </pc:sldMkLst>
        <pc:spChg chg="mod">
          <ac:chgData name="Gijs Abrahams" userId="7584f6e5-10d4-4064-91f1-6add8a90a90d" providerId="ADAL" clId="{82E763AA-6594-4A2A-ADE1-9654A66C757C}" dt="2024-09-30T19:19:31.831" v="3894" actId="1076"/>
          <ac:spMkLst>
            <pc:docMk/>
            <pc:sldMk cId="1391111616" sldId="287"/>
            <ac:spMk id="2" creationId="{F86C657B-0A59-6779-49ED-B7C226C4D2FE}"/>
          </ac:spMkLst>
        </pc:spChg>
        <pc:spChg chg="add mod">
          <ac:chgData name="Gijs Abrahams" userId="7584f6e5-10d4-4064-91f1-6add8a90a90d" providerId="ADAL" clId="{82E763AA-6594-4A2A-ADE1-9654A66C757C}" dt="2024-09-30T19:49:15.520" v="6376"/>
          <ac:spMkLst>
            <pc:docMk/>
            <pc:sldMk cId="1391111616" sldId="287"/>
            <ac:spMk id="3" creationId="{45C3C807-27BF-10F5-7E9F-3AFD63C62323}"/>
          </ac:spMkLst>
        </pc:spChg>
        <pc:spChg chg="mod">
          <ac:chgData name="Gijs Abrahams" userId="7584f6e5-10d4-4064-91f1-6add8a90a90d" providerId="ADAL" clId="{82E763AA-6594-4A2A-ADE1-9654A66C757C}" dt="2024-09-30T19:16:27.694" v="3355" actId="20577"/>
          <ac:spMkLst>
            <pc:docMk/>
            <pc:sldMk cId="1391111616" sldId="287"/>
            <ac:spMk id="4" creationId="{6977461B-EEE8-9EF3-E38D-621F3650AF4A}"/>
          </ac:spMkLst>
        </pc:spChg>
      </pc:sldChg>
      <pc:sldChg chg="addSp modSp add mod">
        <pc:chgData name="Gijs Abrahams" userId="7584f6e5-10d4-4064-91f1-6add8a90a90d" providerId="ADAL" clId="{82E763AA-6594-4A2A-ADE1-9654A66C757C}" dt="2024-09-30T19:49:18.609" v="6379"/>
        <pc:sldMkLst>
          <pc:docMk/>
          <pc:sldMk cId="4225538215" sldId="288"/>
        </pc:sldMkLst>
        <pc:spChg chg="mod">
          <ac:chgData name="Gijs Abrahams" userId="7584f6e5-10d4-4064-91f1-6add8a90a90d" providerId="ADAL" clId="{82E763AA-6594-4A2A-ADE1-9654A66C757C}" dt="2024-09-30T19:22:58.077" v="4041"/>
          <ac:spMkLst>
            <pc:docMk/>
            <pc:sldMk cId="4225538215" sldId="288"/>
            <ac:spMk id="2" creationId="{F86C657B-0A59-6779-49ED-B7C226C4D2FE}"/>
          </ac:spMkLst>
        </pc:spChg>
        <pc:spChg chg="add mod">
          <ac:chgData name="Gijs Abrahams" userId="7584f6e5-10d4-4064-91f1-6add8a90a90d" providerId="ADAL" clId="{82E763AA-6594-4A2A-ADE1-9654A66C757C}" dt="2024-09-30T19:49:18.609" v="6379"/>
          <ac:spMkLst>
            <pc:docMk/>
            <pc:sldMk cId="4225538215" sldId="288"/>
            <ac:spMk id="3" creationId="{BE612214-4AEA-F812-9364-E326CAE637A3}"/>
          </ac:spMkLst>
        </pc:spChg>
        <pc:spChg chg="mod">
          <ac:chgData name="Gijs Abrahams" userId="7584f6e5-10d4-4064-91f1-6add8a90a90d" providerId="ADAL" clId="{82E763AA-6594-4A2A-ADE1-9654A66C757C}" dt="2024-09-30T19:26:00.061" v="4447" actId="20577"/>
          <ac:spMkLst>
            <pc:docMk/>
            <pc:sldMk cId="4225538215" sldId="288"/>
            <ac:spMk id="4" creationId="{6977461B-EEE8-9EF3-E38D-621F3650AF4A}"/>
          </ac:spMkLst>
        </pc:spChg>
        <pc:spChg chg="mod">
          <ac:chgData name="Gijs Abrahams" userId="7584f6e5-10d4-4064-91f1-6add8a90a90d" providerId="ADAL" clId="{82E763AA-6594-4A2A-ADE1-9654A66C757C}" dt="2024-09-30T19:26:05.222" v="4450" actId="207"/>
          <ac:spMkLst>
            <pc:docMk/>
            <pc:sldMk cId="4225538215" sldId="288"/>
            <ac:spMk id="5" creationId="{78EC6BB9-3EF8-A40A-C5E4-2A94709B8E3A}"/>
          </ac:spMkLst>
        </pc:spChg>
        <pc:spChg chg="mod">
          <ac:chgData name="Gijs Abrahams" userId="7584f6e5-10d4-4064-91f1-6add8a90a90d" providerId="ADAL" clId="{82E763AA-6594-4A2A-ADE1-9654A66C757C}" dt="2024-09-30T19:26:03.715" v="4449" actId="108"/>
          <ac:spMkLst>
            <pc:docMk/>
            <pc:sldMk cId="4225538215" sldId="288"/>
            <ac:spMk id="6" creationId="{186FCA63-9C1B-F813-C63C-B3B8C9E0FAD4}"/>
          </ac:spMkLst>
        </pc:spChg>
      </pc:sldChg>
      <pc:sldChg chg="addSp modSp add mod">
        <pc:chgData name="Gijs Abrahams" userId="7584f6e5-10d4-4064-91f1-6add8a90a90d" providerId="ADAL" clId="{82E763AA-6594-4A2A-ADE1-9654A66C757C}" dt="2024-09-30T19:49:17.514" v="6378"/>
        <pc:sldMkLst>
          <pc:docMk/>
          <pc:sldMk cId="1764146557" sldId="289"/>
        </pc:sldMkLst>
        <pc:spChg chg="mod">
          <ac:chgData name="Gijs Abrahams" userId="7584f6e5-10d4-4064-91f1-6add8a90a90d" providerId="ADAL" clId="{82E763AA-6594-4A2A-ADE1-9654A66C757C}" dt="2024-09-30T19:19:26.380" v="3893" actId="1076"/>
          <ac:spMkLst>
            <pc:docMk/>
            <pc:sldMk cId="1764146557" sldId="289"/>
            <ac:spMk id="2" creationId="{F86C657B-0A59-6779-49ED-B7C226C4D2FE}"/>
          </ac:spMkLst>
        </pc:spChg>
        <pc:spChg chg="add mod">
          <ac:chgData name="Gijs Abrahams" userId="7584f6e5-10d4-4064-91f1-6add8a90a90d" providerId="ADAL" clId="{82E763AA-6594-4A2A-ADE1-9654A66C757C}" dt="2024-09-30T19:49:17.514" v="6378"/>
          <ac:spMkLst>
            <pc:docMk/>
            <pc:sldMk cId="1764146557" sldId="289"/>
            <ac:spMk id="3" creationId="{FAE729B3-A1A4-5E30-73FC-6A374873E7EA}"/>
          </ac:spMkLst>
        </pc:spChg>
        <pc:spChg chg="mod">
          <ac:chgData name="Gijs Abrahams" userId="7584f6e5-10d4-4064-91f1-6add8a90a90d" providerId="ADAL" clId="{82E763AA-6594-4A2A-ADE1-9654A66C757C}" dt="2024-09-30T19:22:20.325" v="4039" actId="313"/>
          <ac:spMkLst>
            <pc:docMk/>
            <pc:sldMk cId="1764146557" sldId="289"/>
            <ac:spMk id="4" creationId="{6977461B-EEE8-9EF3-E38D-621F3650AF4A}"/>
          </ac:spMkLst>
        </pc:spChg>
      </pc:sldChg>
      <pc:sldChg chg="add del setBg">
        <pc:chgData name="Gijs Abrahams" userId="7584f6e5-10d4-4064-91f1-6add8a90a90d" providerId="ADAL" clId="{82E763AA-6594-4A2A-ADE1-9654A66C757C}" dt="2024-09-30T19:26:12.208" v="4452"/>
        <pc:sldMkLst>
          <pc:docMk/>
          <pc:sldMk cId="827450075" sldId="290"/>
        </pc:sldMkLst>
      </pc:sldChg>
      <pc:sldChg chg="addSp modSp add mod ord">
        <pc:chgData name="Gijs Abrahams" userId="7584f6e5-10d4-4064-91f1-6add8a90a90d" providerId="ADAL" clId="{82E763AA-6594-4A2A-ADE1-9654A66C757C}" dt="2024-09-30T19:49:16.426" v="6377"/>
        <pc:sldMkLst>
          <pc:docMk/>
          <pc:sldMk cId="1807011330" sldId="290"/>
        </pc:sldMkLst>
        <pc:spChg chg="mod">
          <ac:chgData name="Gijs Abrahams" userId="7584f6e5-10d4-4064-91f1-6add8a90a90d" providerId="ADAL" clId="{82E763AA-6594-4A2A-ADE1-9654A66C757C}" dt="2024-09-30T19:26:20.662" v="4456"/>
          <ac:spMkLst>
            <pc:docMk/>
            <pc:sldMk cId="1807011330" sldId="290"/>
            <ac:spMk id="2" creationId="{F86C657B-0A59-6779-49ED-B7C226C4D2FE}"/>
          </ac:spMkLst>
        </pc:spChg>
        <pc:spChg chg="add mod">
          <ac:chgData name="Gijs Abrahams" userId="7584f6e5-10d4-4064-91f1-6add8a90a90d" providerId="ADAL" clId="{82E763AA-6594-4A2A-ADE1-9654A66C757C}" dt="2024-09-30T19:49:16.426" v="6377"/>
          <ac:spMkLst>
            <pc:docMk/>
            <pc:sldMk cId="1807011330" sldId="290"/>
            <ac:spMk id="3" creationId="{122ADE6C-4CAB-70ED-98E8-E097814D9BA2}"/>
          </ac:spMkLst>
        </pc:spChg>
        <pc:spChg chg="mod">
          <ac:chgData name="Gijs Abrahams" userId="7584f6e5-10d4-4064-91f1-6add8a90a90d" providerId="ADAL" clId="{82E763AA-6594-4A2A-ADE1-9654A66C757C}" dt="2024-09-30T19:27:35.828" v="4806" actId="20577"/>
          <ac:spMkLst>
            <pc:docMk/>
            <pc:sldMk cId="1807011330" sldId="290"/>
            <ac:spMk id="4" creationId="{6977461B-EEE8-9EF3-E38D-621F3650AF4A}"/>
          </ac:spMkLst>
        </pc:spChg>
        <pc:spChg chg="mod">
          <ac:chgData name="Gijs Abrahams" userId="7584f6e5-10d4-4064-91f1-6add8a90a90d" providerId="ADAL" clId="{82E763AA-6594-4A2A-ADE1-9654A66C757C}" dt="2024-09-30T19:26:24.300" v="4458" actId="108"/>
          <ac:spMkLst>
            <pc:docMk/>
            <pc:sldMk cId="1807011330" sldId="290"/>
            <ac:spMk id="5" creationId="{78EC6BB9-3EF8-A40A-C5E4-2A94709B8E3A}"/>
          </ac:spMkLst>
        </pc:spChg>
        <pc:spChg chg="mod">
          <ac:chgData name="Gijs Abrahams" userId="7584f6e5-10d4-4064-91f1-6add8a90a90d" providerId="ADAL" clId="{82E763AA-6594-4A2A-ADE1-9654A66C757C}" dt="2024-09-30T19:26:31.528" v="4459" actId="207"/>
          <ac:spMkLst>
            <pc:docMk/>
            <pc:sldMk cId="1807011330" sldId="290"/>
            <ac:spMk id="6" creationId="{186FCA63-9C1B-F813-C63C-B3B8C9E0FAD4}"/>
          </ac:spMkLst>
        </pc:spChg>
      </pc:sldChg>
      <pc:sldChg chg="addSp delSp modSp add mod ord modClrScheme chgLayout">
        <pc:chgData name="Gijs Abrahams" userId="7584f6e5-10d4-4064-91f1-6add8a90a90d" providerId="ADAL" clId="{82E763AA-6594-4A2A-ADE1-9654A66C757C}" dt="2024-09-30T19:56:25.659" v="6420" actId="20577"/>
        <pc:sldMkLst>
          <pc:docMk/>
          <pc:sldMk cId="3099731661" sldId="291"/>
        </pc:sldMkLst>
        <pc:spChg chg="add del mod ord">
          <ac:chgData name="Gijs Abrahams" userId="7584f6e5-10d4-4064-91f1-6add8a90a90d" providerId="ADAL" clId="{82E763AA-6594-4A2A-ADE1-9654A66C757C}" dt="2024-09-30T19:29:03.167" v="4843" actId="478"/>
          <ac:spMkLst>
            <pc:docMk/>
            <pc:sldMk cId="3099731661" sldId="291"/>
            <ac:spMk id="2" creationId="{3868B17D-1696-DB69-B6C7-373F3609C68D}"/>
          </ac:spMkLst>
        </pc:spChg>
        <pc:spChg chg="add mod ord">
          <ac:chgData name="Gijs Abrahams" userId="7584f6e5-10d4-4064-91f1-6add8a90a90d" providerId="ADAL" clId="{82E763AA-6594-4A2A-ADE1-9654A66C757C}" dt="2024-09-30T19:56:25.659" v="6420" actId="20577"/>
          <ac:spMkLst>
            <pc:docMk/>
            <pc:sldMk cId="3099731661" sldId="291"/>
            <ac:spMk id="3" creationId="{60926C35-BC1C-80E1-BB10-5F83A0E7DE33}"/>
          </ac:spMkLst>
        </pc:spChg>
        <pc:spChg chg="add mod">
          <ac:chgData name="Gijs Abrahams" userId="7584f6e5-10d4-4064-91f1-6add8a90a90d" providerId="ADAL" clId="{82E763AA-6594-4A2A-ADE1-9654A66C757C}" dt="2024-09-30T19:48:45.689" v="6353"/>
          <ac:spMkLst>
            <pc:docMk/>
            <pc:sldMk cId="3099731661" sldId="291"/>
            <ac:spMk id="4" creationId="{F174157F-CB62-E559-9EF5-5E0B7307F568}"/>
          </ac:spMkLst>
        </pc:spChg>
        <pc:spChg chg="mod">
          <ac:chgData name="Gijs Abrahams" userId="7584f6e5-10d4-4064-91f1-6add8a90a90d" providerId="ADAL" clId="{82E763AA-6594-4A2A-ADE1-9654A66C757C}" dt="2024-09-30T19:29:11.119" v="4845" actId="1076"/>
          <ac:spMkLst>
            <pc:docMk/>
            <pc:sldMk cId="3099731661" sldId="291"/>
            <ac:spMk id="3075" creationId="{DA849F1A-6084-C005-507C-A8B56D01A624}"/>
          </ac:spMkLst>
        </pc:spChg>
        <pc:spChg chg="add del mod">
          <ac:chgData name="Gijs Abrahams" userId="7584f6e5-10d4-4064-91f1-6add8a90a90d" providerId="ADAL" clId="{82E763AA-6594-4A2A-ADE1-9654A66C757C}" dt="2024-09-30T19:29:05.059" v="4844" actId="1076"/>
          <ac:spMkLst>
            <pc:docMk/>
            <pc:sldMk cId="3099731661" sldId="291"/>
            <ac:spMk id="3076" creationId="{DD46D5B9-0A30-6DB4-07D2-C444E9C2B19B}"/>
          </ac:spMkLst>
        </pc:spChg>
        <pc:picChg chg="del mod">
          <ac:chgData name="Gijs Abrahams" userId="7584f6e5-10d4-4064-91f1-6add8a90a90d" providerId="ADAL" clId="{82E763AA-6594-4A2A-ADE1-9654A66C757C}" dt="2024-09-30T19:28:41.629" v="4813" actId="478"/>
          <ac:picMkLst>
            <pc:docMk/>
            <pc:sldMk cId="3099731661" sldId="291"/>
            <ac:picMk id="3074" creationId="{9C3621D2-DCDB-AF56-8F0E-6ED535552302}"/>
          </ac:picMkLst>
        </pc:picChg>
      </pc:sldChg>
      <pc:sldChg chg="addSp modSp add mod ord">
        <pc:chgData name="Gijs Abrahams" userId="7584f6e5-10d4-4064-91f1-6add8a90a90d" providerId="ADAL" clId="{82E763AA-6594-4A2A-ADE1-9654A66C757C}" dt="2024-09-30T19:48:47.154" v="6354"/>
        <pc:sldMkLst>
          <pc:docMk/>
          <pc:sldMk cId="2606367506" sldId="292"/>
        </pc:sldMkLst>
        <pc:spChg chg="mod">
          <ac:chgData name="Gijs Abrahams" userId="7584f6e5-10d4-4064-91f1-6add8a90a90d" providerId="ADAL" clId="{82E763AA-6594-4A2A-ADE1-9654A66C757C}" dt="2024-09-30T19:43:11.564" v="5834" actId="20577"/>
          <ac:spMkLst>
            <pc:docMk/>
            <pc:sldMk cId="2606367506" sldId="292"/>
            <ac:spMk id="3" creationId="{60926C35-BC1C-80E1-BB10-5F83A0E7DE33}"/>
          </ac:spMkLst>
        </pc:spChg>
        <pc:spChg chg="add mod">
          <ac:chgData name="Gijs Abrahams" userId="7584f6e5-10d4-4064-91f1-6add8a90a90d" providerId="ADAL" clId="{82E763AA-6594-4A2A-ADE1-9654A66C757C}" dt="2024-09-30T19:48:47.154" v="6354"/>
          <ac:spMkLst>
            <pc:docMk/>
            <pc:sldMk cId="2606367506" sldId="292"/>
            <ac:spMk id="4" creationId="{0D150571-F6F0-1492-F758-149577CE1449}"/>
          </ac:spMkLst>
        </pc:spChg>
      </pc:sldChg>
      <pc:sldChg chg="addSp modSp add mod">
        <pc:chgData name="Gijs Abrahams" userId="7584f6e5-10d4-4064-91f1-6add8a90a90d" providerId="ADAL" clId="{82E763AA-6594-4A2A-ADE1-9654A66C757C}" dt="2024-09-30T19:48:48.655" v="6355"/>
        <pc:sldMkLst>
          <pc:docMk/>
          <pc:sldMk cId="2533029897" sldId="293"/>
        </pc:sldMkLst>
        <pc:spChg chg="add mod">
          <ac:chgData name="Gijs Abrahams" userId="7584f6e5-10d4-4064-91f1-6add8a90a90d" providerId="ADAL" clId="{82E763AA-6594-4A2A-ADE1-9654A66C757C}" dt="2024-09-30T19:48:48.655" v="6355"/>
          <ac:spMkLst>
            <pc:docMk/>
            <pc:sldMk cId="2533029897" sldId="293"/>
            <ac:spMk id="2" creationId="{167FB622-A3C9-0254-5F6B-97E0669F1553}"/>
          </ac:spMkLst>
        </pc:spChg>
        <pc:spChg chg="mod">
          <ac:chgData name="Gijs Abrahams" userId="7584f6e5-10d4-4064-91f1-6add8a90a90d" providerId="ADAL" clId="{82E763AA-6594-4A2A-ADE1-9654A66C757C}" dt="2024-09-30T19:43:37.915" v="5856" actId="20577"/>
          <ac:spMkLst>
            <pc:docMk/>
            <pc:sldMk cId="2533029897" sldId="293"/>
            <ac:spMk id="3" creationId="{60926C35-BC1C-80E1-BB10-5F83A0E7DE33}"/>
          </ac:spMkLst>
        </pc:spChg>
      </pc:sldChg>
      <pc:sldChg chg="addSp modSp add mod">
        <pc:chgData name="Gijs Abrahams" userId="7584f6e5-10d4-4064-91f1-6add8a90a90d" providerId="ADAL" clId="{82E763AA-6594-4A2A-ADE1-9654A66C757C}" dt="2024-09-30T19:48:51.463" v="6356"/>
        <pc:sldMkLst>
          <pc:docMk/>
          <pc:sldMk cId="1611396886" sldId="294"/>
        </pc:sldMkLst>
        <pc:spChg chg="add mod">
          <ac:chgData name="Gijs Abrahams" userId="7584f6e5-10d4-4064-91f1-6add8a90a90d" providerId="ADAL" clId="{82E763AA-6594-4A2A-ADE1-9654A66C757C}" dt="2024-09-30T19:39:49.428" v="5212"/>
          <ac:spMkLst>
            <pc:docMk/>
            <pc:sldMk cId="1611396886" sldId="294"/>
            <ac:spMk id="2" creationId="{1256FA45-4E5E-71AC-6152-56861FD1F46B}"/>
          </ac:spMkLst>
        </pc:spChg>
        <pc:spChg chg="mod">
          <ac:chgData name="Gijs Abrahams" userId="7584f6e5-10d4-4064-91f1-6add8a90a90d" providerId="ADAL" clId="{82E763AA-6594-4A2A-ADE1-9654A66C757C}" dt="2024-09-30T19:44:56.860" v="6064" actId="20577"/>
          <ac:spMkLst>
            <pc:docMk/>
            <pc:sldMk cId="1611396886" sldId="294"/>
            <ac:spMk id="3" creationId="{60926C35-BC1C-80E1-BB10-5F83A0E7DE33}"/>
          </ac:spMkLst>
        </pc:spChg>
        <pc:spChg chg="add mod">
          <ac:chgData name="Gijs Abrahams" userId="7584f6e5-10d4-4064-91f1-6add8a90a90d" providerId="ADAL" clId="{82E763AA-6594-4A2A-ADE1-9654A66C757C}" dt="2024-09-30T19:48:51.463" v="6356"/>
          <ac:spMkLst>
            <pc:docMk/>
            <pc:sldMk cId="1611396886" sldId="294"/>
            <ac:spMk id="4" creationId="{B31358FB-8415-EC77-6A4C-90E3804BA655}"/>
          </ac:spMkLst>
        </pc:spChg>
      </pc:sldChg>
      <pc:sldChg chg="add del">
        <pc:chgData name="Gijs Abrahams" userId="7584f6e5-10d4-4064-91f1-6add8a90a90d" providerId="ADAL" clId="{82E763AA-6594-4A2A-ADE1-9654A66C757C}" dt="2024-09-30T19:39:38.873" v="5211" actId="2890"/>
        <pc:sldMkLst>
          <pc:docMk/>
          <pc:sldMk cId="834942215" sldId="295"/>
        </pc:sldMkLst>
      </pc:sldChg>
      <pc:sldChg chg="add del setBg">
        <pc:chgData name="Gijs Abrahams" userId="7584f6e5-10d4-4064-91f1-6add8a90a90d" providerId="ADAL" clId="{82E763AA-6594-4A2A-ADE1-9654A66C757C}" dt="2024-09-30T19:38:45.727" v="5209"/>
        <pc:sldMkLst>
          <pc:docMk/>
          <pc:sldMk cId="1284261547" sldId="295"/>
        </pc:sldMkLst>
      </pc:sldChg>
      <pc:sldChg chg="addSp delSp modSp add del mod">
        <pc:chgData name="Gijs Abrahams" userId="7584f6e5-10d4-4064-91f1-6add8a90a90d" providerId="ADAL" clId="{82E763AA-6594-4A2A-ADE1-9654A66C757C}" dt="2024-09-30T19:40:20.758" v="5241" actId="47"/>
        <pc:sldMkLst>
          <pc:docMk/>
          <pc:sldMk cId="2936229039" sldId="295"/>
        </pc:sldMkLst>
        <pc:spChg chg="mod">
          <ac:chgData name="Gijs Abrahams" userId="7584f6e5-10d4-4064-91f1-6add8a90a90d" providerId="ADAL" clId="{82E763AA-6594-4A2A-ADE1-9654A66C757C}" dt="2024-09-30T19:40:15.952" v="5236" actId="20577"/>
          <ac:spMkLst>
            <pc:docMk/>
            <pc:sldMk cId="2936229039" sldId="295"/>
            <ac:spMk id="3075" creationId="{DA849F1A-6084-C005-507C-A8B56D01A624}"/>
          </ac:spMkLst>
        </pc:spChg>
        <pc:picChg chg="add del">
          <ac:chgData name="Gijs Abrahams" userId="7584f6e5-10d4-4064-91f1-6add8a90a90d" providerId="ADAL" clId="{82E763AA-6594-4A2A-ADE1-9654A66C757C}" dt="2024-09-30T19:40:16.311" v="5237" actId="478"/>
          <ac:picMkLst>
            <pc:docMk/>
            <pc:sldMk cId="2936229039" sldId="295"/>
            <ac:picMk id="3074" creationId="{9C3621D2-DCDB-AF56-8F0E-6ED535552302}"/>
          </ac:picMkLst>
        </pc:picChg>
      </pc:sldChg>
      <pc:sldChg chg="addSp modSp add mod ord">
        <pc:chgData name="Gijs Abrahams" userId="7584f6e5-10d4-4064-91f1-6add8a90a90d" providerId="ADAL" clId="{82E763AA-6594-4A2A-ADE1-9654A66C757C}" dt="2024-09-30T19:48:43.543" v="6352" actId="1076"/>
        <pc:sldMkLst>
          <pc:docMk/>
          <pc:sldMk cId="2915919378" sldId="296"/>
        </pc:sldMkLst>
        <pc:spChg chg="add mod">
          <ac:chgData name="Gijs Abrahams" userId="7584f6e5-10d4-4064-91f1-6add8a90a90d" providerId="ADAL" clId="{82E763AA-6594-4A2A-ADE1-9654A66C757C}" dt="2024-09-30T19:40:52.036" v="5361"/>
          <ac:spMkLst>
            <pc:docMk/>
            <pc:sldMk cId="2915919378" sldId="296"/>
            <ac:spMk id="2" creationId="{732E54BE-A3A3-3013-2952-8D42B73764FC}"/>
          </ac:spMkLst>
        </pc:spChg>
        <pc:spChg chg="mod">
          <ac:chgData name="Gijs Abrahams" userId="7584f6e5-10d4-4064-91f1-6add8a90a90d" providerId="ADAL" clId="{82E763AA-6594-4A2A-ADE1-9654A66C757C}" dt="2024-09-30T19:41:08.310" v="5379" actId="114"/>
          <ac:spMkLst>
            <pc:docMk/>
            <pc:sldMk cId="2915919378" sldId="296"/>
            <ac:spMk id="3" creationId="{60926C35-BC1C-80E1-BB10-5F83A0E7DE33}"/>
          </ac:spMkLst>
        </pc:spChg>
        <pc:spChg chg="add mod">
          <ac:chgData name="Gijs Abrahams" userId="7584f6e5-10d4-4064-91f1-6add8a90a90d" providerId="ADAL" clId="{82E763AA-6594-4A2A-ADE1-9654A66C757C}" dt="2024-09-30T19:48:43.543" v="6352" actId="1076"/>
          <ac:spMkLst>
            <pc:docMk/>
            <pc:sldMk cId="2915919378" sldId="296"/>
            <ac:spMk id="4" creationId="{7CFBD705-8B27-5F94-C90E-DD5A24C3A5B6}"/>
          </ac:spMkLst>
        </pc:spChg>
        <pc:spChg chg="mod">
          <ac:chgData name="Gijs Abrahams" userId="7584f6e5-10d4-4064-91f1-6add8a90a90d" providerId="ADAL" clId="{82E763AA-6594-4A2A-ADE1-9654A66C757C}" dt="2024-09-30T19:41:10.223" v="5380" actId="20577"/>
          <ac:spMkLst>
            <pc:docMk/>
            <pc:sldMk cId="2915919378" sldId="296"/>
            <ac:spMk id="3075" creationId="{DA849F1A-6084-C005-507C-A8B56D01A6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21AAD59-92C8-1913-D873-D64A7F95765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CC3E65D-A37F-A60C-E0D5-F736991DA5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19DA72-B2FE-486D-8BCD-93234ED75DCC}" type="datetimeFigureOut">
              <a:rPr lang="nl-NL" smtClean="0"/>
              <a:t>1-10-2024</a:t>
            </a:fld>
            <a:endParaRPr lang="nl-NL"/>
          </a:p>
        </p:txBody>
      </p:sp>
      <p:sp>
        <p:nvSpPr>
          <p:cNvPr id="4" name="Tijdelijke aanduiding voor voettekst 3">
            <a:extLst>
              <a:ext uri="{FF2B5EF4-FFF2-40B4-BE49-F238E27FC236}">
                <a16:creationId xmlns:a16="http://schemas.microsoft.com/office/drawing/2014/main" id="{7FB40F7B-D9ED-3696-7DC3-898FB0F163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6D7926C7-1D0A-226A-7CB6-0A4BFFE5F5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7F5468-FC8D-4B33-9038-D58421AA4A7A}" type="slidenum">
              <a:rPr lang="nl-NL" smtClean="0"/>
              <a:t>‹nr.›</a:t>
            </a:fld>
            <a:endParaRPr lang="nl-NL"/>
          </a:p>
        </p:txBody>
      </p:sp>
    </p:spTree>
    <p:extLst>
      <p:ext uri="{BB962C8B-B14F-4D97-AF65-F5344CB8AC3E}">
        <p14:creationId xmlns:p14="http://schemas.microsoft.com/office/powerpoint/2010/main" val="1089681096"/>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41839442-18A7-C164-67EA-23A07F92D0C4}"/>
              </a:ext>
            </a:extLst>
          </p:cNvPr>
          <p:cNvSpPr>
            <a:spLocks noGrp="1" noRot="1" noChangeAspect="1"/>
          </p:cNvSpPr>
          <p:nvPr>
            <p:ph type="sldImg"/>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Rectangle 2">
            <a:extLst>
              <a:ext uri="{FF2B5EF4-FFF2-40B4-BE49-F238E27FC236}">
                <a16:creationId xmlns:a16="http://schemas.microsoft.com/office/drawing/2014/main" id="{F0BAB7BB-111C-9A73-CCEE-51E94F898764}"/>
              </a:ext>
            </a:extLst>
          </p:cNvPr>
          <p:cNvSpPr>
            <a:spLocks noGrp="1"/>
          </p:cNvSpPr>
          <p:nvPr>
            <p:ph type="body" sz="quarter" idx="1"/>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nl-NL" altLang="nl-NL" noProof="0">
                <a:sym typeface="Helvetica Neue" charset="0"/>
              </a:rPr>
              <a:t>Click to edit Template text styles</a:t>
            </a:r>
          </a:p>
          <a:p>
            <a:pPr lvl="1"/>
            <a:r>
              <a:rPr lang="nl-NL" altLang="nl-NL" noProof="0">
                <a:sym typeface="Helvetica Neue" charset="0"/>
              </a:rPr>
              <a:t>Second level</a:t>
            </a:r>
          </a:p>
          <a:p>
            <a:pPr lvl="2"/>
            <a:r>
              <a:rPr lang="nl-NL" altLang="nl-NL" noProof="0">
                <a:sym typeface="Helvetica Neue" charset="0"/>
              </a:rPr>
              <a:t>Third level</a:t>
            </a:r>
          </a:p>
          <a:p>
            <a:pPr lvl="3"/>
            <a:r>
              <a:rPr lang="nl-NL" altLang="nl-NL" noProof="0">
                <a:sym typeface="Helvetica Neue" charset="0"/>
              </a:rPr>
              <a:t>Fourth level</a:t>
            </a:r>
          </a:p>
          <a:p>
            <a:pPr lvl="4"/>
            <a:r>
              <a:rPr lang="nl-NL" altLang="nl-NL" noProof="0">
                <a:sym typeface="Helvetica Neue" charset="0"/>
              </a:rPr>
              <a:t>Fifth level</a:t>
            </a:r>
          </a:p>
        </p:txBody>
      </p:sp>
    </p:spTree>
  </p:cSld>
  <p:clrMap bg1="lt1" tx1="dk1" bg2="lt2" tx2="dk2" accent1="accent1" accent2="accent2" accent3="accent3" accent4="accent4" accent5="accent5" accent6="accent6" hlink="hlink" folHlink="folHlink"/>
  <p:hf sldNum="0" hdr="0" ftr="0"/>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3048000" y="2244725"/>
            <a:ext cx="18288000" cy="4775200"/>
          </a:xfrm>
        </p:spPr>
        <p:txBody>
          <a:bodyPr anchor="b"/>
          <a:lstStyle>
            <a:lvl1pPr algn="ctr">
              <a:defRPr sz="6000"/>
            </a:lvl1pPr>
          </a:lstStyle>
          <a:p>
            <a:r>
              <a:rPr lang="nl-NL"/>
              <a:t>Klik om stijl te bewerken</a:t>
            </a:r>
          </a:p>
        </p:txBody>
      </p:sp>
      <p:sp>
        <p:nvSpPr>
          <p:cNvPr id="3" name="Ondertitel 2"/>
          <p:cNvSpPr>
            <a:spLocks noGrp="1"/>
          </p:cNvSpPr>
          <p:nvPr>
            <p:ph type="subTitle" idx="1"/>
          </p:nvPr>
        </p:nvSpPr>
        <p:spPr>
          <a:xfrm>
            <a:off x="3048000" y="7204075"/>
            <a:ext cx="18288000" cy="33115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Rectangle 3">
            <a:extLst>
              <a:ext uri="{FF2B5EF4-FFF2-40B4-BE49-F238E27FC236}">
                <a16:creationId xmlns:a16="http://schemas.microsoft.com/office/drawing/2014/main" id="{78C186DA-5017-5817-5392-684194EF3B28}"/>
              </a:ext>
            </a:extLst>
          </p:cNvPr>
          <p:cNvSpPr>
            <a:spLocks noGrp="1"/>
          </p:cNvSpPr>
          <p:nvPr>
            <p:ph type="sldNum" sz="quarter" idx="10"/>
          </p:nvPr>
        </p:nvSpPr>
        <p:spPr>
          <a:ln/>
        </p:spPr>
        <p:txBody>
          <a:bodyPr/>
          <a:lstStyle>
            <a:lvl1pPr>
              <a:defRPr/>
            </a:lvl1pPr>
          </a:lstStyle>
          <a:p>
            <a:pPr>
              <a:defRPr/>
            </a:pPr>
            <a:fld id="{8E07F9AD-178C-4B02-9F89-9950AB05FECA}" type="slidenum">
              <a:rPr lang="nl-NL" altLang="nl-NL"/>
              <a:pPr>
                <a:defRPr/>
              </a:pPr>
              <a:t>‹nr.›</a:t>
            </a:fld>
            <a:endParaRPr lang="nl-NL" altLang="nl-NL"/>
          </a:p>
        </p:txBody>
      </p:sp>
    </p:spTree>
    <p:extLst>
      <p:ext uri="{BB962C8B-B14F-4D97-AF65-F5344CB8AC3E}">
        <p14:creationId xmlns:p14="http://schemas.microsoft.com/office/powerpoint/2010/main" val="3671118289"/>
      </p:ext>
    </p:extLst>
  </p:cSld>
  <p:clrMapOvr>
    <a:masterClrMapping/>
  </p:clrMapOvr>
  <p:transition spd="slow" advTm="1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verticale tekst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3">
            <a:extLst>
              <a:ext uri="{FF2B5EF4-FFF2-40B4-BE49-F238E27FC236}">
                <a16:creationId xmlns:a16="http://schemas.microsoft.com/office/drawing/2014/main" id="{FDC10867-A87C-50EB-48A9-AFC86A376298}"/>
              </a:ext>
            </a:extLst>
          </p:cNvPr>
          <p:cNvSpPr>
            <a:spLocks noGrp="1"/>
          </p:cNvSpPr>
          <p:nvPr>
            <p:ph type="sldNum" sz="quarter" idx="10"/>
          </p:nvPr>
        </p:nvSpPr>
        <p:spPr>
          <a:ln/>
        </p:spPr>
        <p:txBody>
          <a:bodyPr/>
          <a:lstStyle>
            <a:lvl1pPr>
              <a:defRPr/>
            </a:lvl1pPr>
          </a:lstStyle>
          <a:p>
            <a:pPr>
              <a:defRPr/>
            </a:pPr>
            <a:fld id="{7DE60435-40D6-40A7-B38B-EF95830E4FF1}" type="slidenum">
              <a:rPr lang="nl-NL" altLang="nl-NL"/>
              <a:pPr>
                <a:defRPr/>
              </a:pPr>
              <a:t>‹nr.›</a:t>
            </a:fld>
            <a:endParaRPr lang="nl-NL" altLang="nl-NL"/>
          </a:p>
        </p:txBody>
      </p:sp>
    </p:spTree>
    <p:extLst>
      <p:ext uri="{BB962C8B-B14F-4D97-AF65-F5344CB8AC3E}">
        <p14:creationId xmlns:p14="http://schemas.microsoft.com/office/powerpoint/2010/main" val="1026154807"/>
      </p:ext>
    </p:extLst>
  </p:cSld>
  <p:clrMapOvr>
    <a:masterClrMapping/>
  </p:clrMapOvr>
  <p:transition spd="slow" advTm="1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7684750" y="1079500"/>
            <a:ext cx="5492750" cy="11423650"/>
          </a:xfrm>
        </p:spPr>
        <p:txBody>
          <a:bodyPr vert="eaVert"/>
          <a:lstStyle/>
          <a:p>
            <a:r>
              <a:rPr lang="nl-NL"/>
              <a:t>Klik om stijl te bewerken</a:t>
            </a:r>
          </a:p>
        </p:txBody>
      </p:sp>
      <p:sp>
        <p:nvSpPr>
          <p:cNvPr id="3" name="Tijdelijke aanduiding voor verticale tekst 2"/>
          <p:cNvSpPr>
            <a:spLocks noGrp="1"/>
          </p:cNvSpPr>
          <p:nvPr>
            <p:ph type="body" orient="vert" idx="1"/>
          </p:nvPr>
        </p:nvSpPr>
        <p:spPr>
          <a:xfrm>
            <a:off x="1206500" y="1079500"/>
            <a:ext cx="16325850" cy="114236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3">
            <a:extLst>
              <a:ext uri="{FF2B5EF4-FFF2-40B4-BE49-F238E27FC236}">
                <a16:creationId xmlns:a16="http://schemas.microsoft.com/office/drawing/2014/main" id="{D6F25334-2625-16D0-6716-214004BA358D}"/>
              </a:ext>
            </a:extLst>
          </p:cNvPr>
          <p:cNvSpPr>
            <a:spLocks noGrp="1"/>
          </p:cNvSpPr>
          <p:nvPr>
            <p:ph type="sldNum" sz="quarter" idx="10"/>
          </p:nvPr>
        </p:nvSpPr>
        <p:spPr>
          <a:ln/>
        </p:spPr>
        <p:txBody>
          <a:bodyPr/>
          <a:lstStyle>
            <a:lvl1pPr>
              <a:defRPr/>
            </a:lvl1pPr>
          </a:lstStyle>
          <a:p>
            <a:pPr>
              <a:defRPr/>
            </a:pPr>
            <a:fld id="{B5C93E40-DD73-47D4-896A-537652F34EEC}" type="slidenum">
              <a:rPr lang="nl-NL" altLang="nl-NL"/>
              <a:pPr>
                <a:defRPr/>
              </a:pPr>
              <a:t>‹nr.›</a:t>
            </a:fld>
            <a:endParaRPr lang="nl-NL" altLang="nl-NL"/>
          </a:p>
        </p:txBody>
      </p:sp>
    </p:spTree>
    <p:extLst>
      <p:ext uri="{BB962C8B-B14F-4D97-AF65-F5344CB8AC3E}">
        <p14:creationId xmlns:p14="http://schemas.microsoft.com/office/powerpoint/2010/main" val="3167103445"/>
      </p:ext>
    </p:extLst>
  </p:cSld>
  <p:clrMapOvr>
    <a:masterClrMapping/>
  </p:clrMapOvr>
  <p:transition spd="slow" advTm="1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3">
            <a:extLst>
              <a:ext uri="{FF2B5EF4-FFF2-40B4-BE49-F238E27FC236}">
                <a16:creationId xmlns:a16="http://schemas.microsoft.com/office/drawing/2014/main" id="{61AD7F44-A676-BD16-F27E-C2537E657505}"/>
              </a:ext>
            </a:extLst>
          </p:cNvPr>
          <p:cNvSpPr>
            <a:spLocks noGrp="1"/>
          </p:cNvSpPr>
          <p:nvPr>
            <p:ph type="sldNum" sz="quarter" idx="10"/>
          </p:nvPr>
        </p:nvSpPr>
        <p:spPr>
          <a:ln/>
        </p:spPr>
        <p:txBody>
          <a:bodyPr/>
          <a:lstStyle>
            <a:lvl1pPr>
              <a:defRPr/>
            </a:lvl1pPr>
          </a:lstStyle>
          <a:p>
            <a:pPr>
              <a:defRPr/>
            </a:pPr>
            <a:fld id="{AEB42C2E-009C-4BA8-BAB3-996DD2194C4C}" type="slidenum">
              <a:rPr lang="nl-NL" altLang="nl-NL"/>
              <a:pPr>
                <a:defRPr/>
              </a:pPr>
              <a:t>‹nr.›</a:t>
            </a:fld>
            <a:endParaRPr lang="nl-NL" altLang="nl-NL"/>
          </a:p>
        </p:txBody>
      </p:sp>
    </p:spTree>
    <p:extLst>
      <p:ext uri="{BB962C8B-B14F-4D97-AF65-F5344CB8AC3E}">
        <p14:creationId xmlns:p14="http://schemas.microsoft.com/office/powerpoint/2010/main" val="2199271299"/>
      </p:ext>
    </p:extLst>
  </p:cSld>
  <p:clrMapOvr>
    <a:masterClrMapping/>
  </p:clrMapOvr>
  <p:transition spd="slow" advTm="1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663700" y="3419475"/>
            <a:ext cx="21031200" cy="5705475"/>
          </a:xfrm>
        </p:spPr>
        <p:txBody>
          <a:bodyPr anchor="b"/>
          <a:lstStyle>
            <a:lvl1pPr>
              <a:defRPr sz="6000"/>
            </a:lvl1pPr>
          </a:lstStyle>
          <a:p>
            <a:r>
              <a:rPr lang="nl-NL"/>
              <a:t>Klik om stijl te bewerken</a:t>
            </a:r>
          </a:p>
        </p:txBody>
      </p:sp>
      <p:sp>
        <p:nvSpPr>
          <p:cNvPr id="3" name="Tijdelijke aanduiding voor tekst 2"/>
          <p:cNvSpPr>
            <a:spLocks noGrp="1"/>
          </p:cNvSpPr>
          <p:nvPr>
            <p:ph type="body" idx="1"/>
          </p:nvPr>
        </p:nvSpPr>
        <p:spPr>
          <a:xfrm>
            <a:off x="1663700" y="9178925"/>
            <a:ext cx="21031200" cy="300037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Klikken om de tekststijl van het model te bewerken</a:t>
            </a:r>
          </a:p>
        </p:txBody>
      </p:sp>
      <p:sp>
        <p:nvSpPr>
          <p:cNvPr id="4" name="Rectangle 3">
            <a:extLst>
              <a:ext uri="{FF2B5EF4-FFF2-40B4-BE49-F238E27FC236}">
                <a16:creationId xmlns:a16="http://schemas.microsoft.com/office/drawing/2014/main" id="{764BBEAD-3A35-F689-43F7-689CA9301771}"/>
              </a:ext>
            </a:extLst>
          </p:cNvPr>
          <p:cNvSpPr>
            <a:spLocks noGrp="1"/>
          </p:cNvSpPr>
          <p:nvPr>
            <p:ph type="sldNum" sz="quarter" idx="10"/>
          </p:nvPr>
        </p:nvSpPr>
        <p:spPr>
          <a:ln/>
        </p:spPr>
        <p:txBody>
          <a:bodyPr/>
          <a:lstStyle>
            <a:lvl1pPr>
              <a:defRPr/>
            </a:lvl1pPr>
          </a:lstStyle>
          <a:p>
            <a:pPr>
              <a:defRPr/>
            </a:pPr>
            <a:fld id="{33FD3BE9-AB6D-479D-A571-0D11382729AE}" type="slidenum">
              <a:rPr lang="nl-NL" altLang="nl-NL"/>
              <a:pPr>
                <a:defRPr/>
              </a:pPr>
              <a:t>‹nr.›</a:t>
            </a:fld>
            <a:endParaRPr lang="nl-NL" altLang="nl-NL"/>
          </a:p>
        </p:txBody>
      </p:sp>
    </p:spTree>
    <p:extLst>
      <p:ext uri="{BB962C8B-B14F-4D97-AF65-F5344CB8AC3E}">
        <p14:creationId xmlns:p14="http://schemas.microsoft.com/office/powerpoint/2010/main" val="51699107"/>
      </p:ext>
    </p:extLst>
  </p:cSld>
  <p:clrMapOvr>
    <a:masterClrMapping/>
  </p:clrMapOvr>
  <p:transition spd="slow" advTm="1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Tijdelijke aanduiding voor inhoud 2"/>
          <p:cNvSpPr>
            <a:spLocks noGrp="1"/>
          </p:cNvSpPr>
          <p:nvPr>
            <p:ph sz="half" idx="1"/>
          </p:nvPr>
        </p:nvSpPr>
        <p:spPr>
          <a:xfrm>
            <a:off x="1206500" y="4248150"/>
            <a:ext cx="10909300" cy="8255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12268200" y="4248150"/>
            <a:ext cx="10909300" cy="82550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3">
            <a:extLst>
              <a:ext uri="{FF2B5EF4-FFF2-40B4-BE49-F238E27FC236}">
                <a16:creationId xmlns:a16="http://schemas.microsoft.com/office/drawing/2014/main" id="{45238C51-E6D7-C90D-5562-0E94642A334E}"/>
              </a:ext>
            </a:extLst>
          </p:cNvPr>
          <p:cNvSpPr>
            <a:spLocks noGrp="1"/>
          </p:cNvSpPr>
          <p:nvPr>
            <p:ph type="sldNum" sz="quarter" idx="10"/>
          </p:nvPr>
        </p:nvSpPr>
        <p:spPr>
          <a:ln/>
        </p:spPr>
        <p:txBody>
          <a:bodyPr/>
          <a:lstStyle>
            <a:lvl1pPr>
              <a:defRPr/>
            </a:lvl1pPr>
          </a:lstStyle>
          <a:p>
            <a:pPr>
              <a:defRPr/>
            </a:pPr>
            <a:fld id="{C3C43742-5734-4927-A07D-696BD0FC0C30}" type="slidenum">
              <a:rPr lang="nl-NL" altLang="nl-NL"/>
              <a:pPr>
                <a:defRPr/>
              </a:pPr>
              <a:t>‹nr.›</a:t>
            </a:fld>
            <a:endParaRPr lang="nl-NL" altLang="nl-NL"/>
          </a:p>
        </p:txBody>
      </p:sp>
    </p:spTree>
    <p:extLst>
      <p:ext uri="{BB962C8B-B14F-4D97-AF65-F5344CB8AC3E}">
        <p14:creationId xmlns:p14="http://schemas.microsoft.com/office/powerpoint/2010/main" val="1982841702"/>
      </p:ext>
    </p:extLst>
  </p:cSld>
  <p:clrMapOvr>
    <a:masterClrMapping/>
  </p:clrMapOvr>
  <p:transition spd="slow" advTm="1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679575" y="730250"/>
            <a:ext cx="21031200" cy="2651125"/>
          </a:xfrm>
        </p:spPr>
        <p:txBody>
          <a:bodyPr/>
          <a:lstStyle/>
          <a:p>
            <a:r>
              <a:rPr lang="nl-NL"/>
              <a:t>Klik om stijl te bewerken</a:t>
            </a:r>
          </a:p>
        </p:txBody>
      </p:sp>
      <p:sp>
        <p:nvSpPr>
          <p:cNvPr id="3" name="Tijdelijke aanduiding voor tekst 2"/>
          <p:cNvSpPr>
            <a:spLocks noGrp="1"/>
          </p:cNvSpPr>
          <p:nvPr>
            <p:ph type="body" idx="1"/>
          </p:nvPr>
        </p:nvSpPr>
        <p:spPr>
          <a:xfrm>
            <a:off x="1679575" y="3362325"/>
            <a:ext cx="10315575"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1679575" y="5010150"/>
            <a:ext cx="10315575" cy="736917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12344400" y="3362325"/>
            <a:ext cx="10366375"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12344400" y="5010150"/>
            <a:ext cx="10366375" cy="736917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3">
            <a:extLst>
              <a:ext uri="{FF2B5EF4-FFF2-40B4-BE49-F238E27FC236}">
                <a16:creationId xmlns:a16="http://schemas.microsoft.com/office/drawing/2014/main" id="{F05A2654-2B8E-21CC-403A-0B8003E7B004}"/>
              </a:ext>
            </a:extLst>
          </p:cNvPr>
          <p:cNvSpPr>
            <a:spLocks noGrp="1"/>
          </p:cNvSpPr>
          <p:nvPr>
            <p:ph type="sldNum" sz="quarter" idx="10"/>
          </p:nvPr>
        </p:nvSpPr>
        <p:spPr>
          <a:ln/>
        </p:spPr>
        <p:txBody>
          <a:bodyPr/>
          <a:lstStyle>
            <a:lvl1pPr>
              <a:defRPr/>
            </a:lvl1pPr>
          </a:lstStyle>
          <a:p>
            <a:pPr>
              <a:defRPr/>
            </a:pPr>
            <a:fld id="{568C1B73-5AD9-40F1-8ACE-449A02F1EE38}" type="slidenum">
              <a:rPr lang="nl-NL" altLang="nl-NL"/>
              <a:pPr>
                <a:defRPr/>
              </a:pPr>
              <a:t>‹nr.›</a:t>
            </a:fld>
            <a:endParaRPr lang="nl-NL" altLang="nl-NL"/>
          </a:p>
        </p:txBody>
      </p:sp>
    </p:spTree>
    <p:extLst>
      <p:ext uri="{BB962C8B-B14F-4D97-AF65-F5344CB8AC3E}">
        <p14:creationId xmlns:p14="http://schemas.microsoft.com/office/powerpoint/2010/main" val="2387330651"/>
      </p:ext>
    </p:extLst>
  </p:cSld>
  <p:clrMapOvr>
    <a:masterClrMapping/>
  </p:clrMapOvr>
  <p:transition spd="slow" advTm="1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p>
        </p:txBody>
      </p:sp>
      <p:sp>
        <p:nvSpPr>
          <p:cNvPr id="3" name="Rectangle 3">
            <a:extLst>
              <a:ext uri="{FF2B5EF4-FFF2-40B4-BE49-F238E27FC236}">
                <a16:creationId xmlns:a16="http://schemas.microsoft.com/office/drawing/2014/main" id="{15BBC8E4-15E0-0426-ACCF-5ABB8F5F2BAA}"/>
              </a:ext>
            </a:extLst>
          </p:cNvPr>
          <p:cNvSpPr>
            <a:spLocks noGrp="1"/>
          </p:cNvSpPr>
          <p:nvPr>
            <p:ph type="sldNum" sz="quarter" idx="10"/>
          </p:nvPr>
        </p:nvSpPr>
        <p:spPr>
          <a:ln/>
        </p:spPr>
        <p:txBody>
          <a:bodyPr/>
          <a:lstStyle>
            <a:lvl1pPr>
              <a:defRPr/>
            </a:lvl1pPr>
          </a:lstStyle>
          <a:p>
            <a:pPr>
              <a:defRPr/>
            </a:pPr>
            <a:fld id="{E0DA0C2B-AF11-42BF-A585-DEDD2B15A612}" type="slidenum">
              <a:rPr lang="nl-NL" altLang="nl-NL"/>
              <a:pPr>
                <a:defRPr/>
              </a:pPr>
              <a:t>‹nr.›</a:t>
            </a:fld>
            <a:endParaRPr lang="nl-NL" altLang="nl-NL"/>
          </a:p>
        </p:txBody>
      </p:sp>
    </p:spTree>
    <p:extLst>
      <p:ext uri="{BB962C8B-B14F-4D97-AF65-F5344CB8AC3E}">
        <p14:creationId xmlns:p14="http://schemas.microsoft.com/office/powerpoint/2010/main" val="3623305546"/>
      </p:ext>
    </p:extLst>
  </p:cSld>
  <p:clrMapOvr>
    <a:masterClrMapping/>
  </p:clrMapOvr>
  <p:transition spd="slow" advTm="1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FAD9FB3-19F6-D5B7-3FB6-88A63EE74C5D}"/>
              </a:ext>
            </a:extLst>
          </p:cNvPr>
          <p:cNvSpPr>
            <a:spLocks noGrp="1"/>
          </p:cNvSpPr>
          <p:nvPr>
            <p:ph type="sldNum" sz="quarter" idx="10"/>
          </p:nvPr>
        </p:nvSpPr>
        <p:spPr>
          <a:ln/>
        </p:spPr>
        <p:txBody>
          <a:bodyPr/>
          <a:lstStyle>
            <a:lvl1pPr>
              <a:defRPr/>
            </a:lvl1pPr>
          </a:lstStyle>
          <a:p>
            <a:pPr>
              <a:defRPr/>
            </a:pPr>
            <a:fld id="{FF0CE85B-7E61-4B78-856B-423A04826D0E}" type="slidenum">
              <a:rPr lang="nl-NL" altLang="nl-NL"/>
              <a:pPr>
                <a:defRPr/>
              </a:pPr>
              <a:t>‹nr.›</a:t>
            </a:fld>
            <a:endParaRPr lang="nl-NL" altLang="nl-NL"/>
          </a:p>
        </p:txBody>
      </p:sp>
    </p:spTree>
    <p:extLst>
      <p:ext uri="{BB962C8B-B14F-4D97-AF65-F5344CB8AC3E}">
        <p14:creationId xmlns:p14="http://schemas.microsoft.com/office/powerpoint/2010/main" val="2185366192"/>
      </p:ext>
    </p:extLst>
  </p:cSld>
  <p:clrMapOvr>
    <a:masterClrMapping/>
  </p:clrMapOvr>
  <p:transition spd="slow" advTm="1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679575" y="914400"/>
            <a:ext cx="7864475" cy="3200400"/>
          </a:xfrm>
        </p:spPr>
        <p:txBody>
          <a:bodyPr anchor="b"/>
          <a:lstStyle>
            <a:lvl1pPr>
              <a:defRPr sz="3200"/>
            </a:lvl1pPr>
          </a:lstStyle>
          <a:p>
            <a:r>
              <a:rPr lang="nl-NL"/>
              <a:t>Klik om stijl te bewerken</a:t>
            </a:r>
          </a:p>
        </p:txBody>
      </p:sp>
      <p:sp>
        <p:nvSpPr>
          <p:cNvPr id="3" name="Tijdelijke aanduiding voor inhoud 2"/>
          <p:cNvSpPr>
            <a:spLocks noGrp="1"/>
          </p:cNvSpPr>
          <p:nvPr>
            <p:ph idx="1"/>
          </p:nvPr>
        </p:nvSpPr>
        <p:spPr>
          <a:xfrm>
            <a:off x="10366375" y="1974850"/>
            <a:ext cx="12344400" cy="9747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1679575" y="4114800"/>
            <a:ext cx="7864475"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Rectangle 3">
            <a:extLst>
              <a:ext uri="{FF2B5EF4-FFF2-40B4-BE49-F238E27FC236}">
                <a16:creationId xmlns:a16="http://schemas.microsoft.com/office/drawing/2014/main" id="{20A3C3A5-11A1-1589-1DC6-FE12C2EC251B}"/>
              </a:ext>
            </a:extLst>
          </p:cNvPr>
          <p:cNvSpPr>
            <a:spLocks noGrp="1"/>
          </p:cNvSpPr>
          <p:nvPr>
            <p:ph type="sldNum" sz="quarter" idx="10"/>
          </p:nvPr>
        </p:nvSpPr>
        <p:spPr>
          <a:ln/>
        </p:spPr>
        <p:txBody>
          <a:bodyPr/>
          <a:lstStyle>
            <a:lvl1pPr>
              <a:defRPr/>
            </a:lvl1pPr>
          </a:lstStyle>
          <a:p>
            <a:pPr>
              <a:defRPr/>
            </a:pPr>
            <a:fld id="{8DE40E85-E04A-4486-A9BD-0D507F222DE1}" type="slidenum">
              <a:rPr lang="nl-NL" altLang="nl-NL"/>
              <a:pPr>
                <a:defRPr/>
              </a:pPr>
              <a:t>‹nr.›</a:t>
            </a:fld>
            <a:endParaRPr lang="nl-NL" altLang="nl-NL"/>
          </a:p>
        </p:txBody>
      </p:sp>
    </p:spTree>
    <p:extLst>
      <p:ext uri="{BB962C8B-B14F-4D97-AF65-F5344CB8AC3E}">
        <p14:creationId xmlns:p14="http://schemas.microsoft.com/office/powerpoint/2010/main" val="3425735127"/>
      </p:ext>
    </p:extLst>
  </p:cSld>
  <p:clrMapOvr>
    <a:masterClrMapping/>
  </p:clrMapOvr>
  <p:transition spd="slow" advTm="1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679575" y="914400"/>
            <a:ext cx="7864475" cy="3200400"/>
          </a:xfrm>
        </p:spPr>
        <p:txBody>
          <a:bodyPr anchor="b"/>
          <a:lstStyle>
            <a:lvl1pPr>
              <a:defRPr sz="3200"/>
            </a:lvl1pPr>
          </a:lstStyle>
          <a:p>
            <a:r>
              <a:rPr lang="nl-NL"/>
              <a:t>Klik om stijl te bewerken</a:t>
            </a:r>
          </a:p>
        </p:txBody>
      </p:sp>
      <p:sp>
        <p:nvSpPr>
          <p:cNvPr id="3" name="Tijdelijke aanduiding voor afbeelding 2"/>
          <p:cNvSpPr>
            <a:spLocks noGrp="1"/>
          </p:cNvSpPr>
          <p:nvPr>
            <p:ph type="pic" idx="1"/>
          </p:nvPr>
        </p:nvSpPr>
        <p:spPr>
          <a:xfrm>
            <a:off x="10366375" y="1974850"/>
            <a:ext cx="12344400" cy="9747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sym typeface="Helvetica Neue" charset="0"/>
            </a:endParaRPr>
          </a:p>
        </p:txBody>
      </p:sp>
      <p:sp>
        <p:nvSpPr>
          <p:cNvPr id="4" name="Tijdelijke aanduiding voor tekst 3"/>
          <p:cNvSpPr>
            <a:spLocks noGrp="1"/>
          </p:cNvSpPr>
          <p:nvPr>
            <p:ph type="body" sz="half" idx="2"/>
          </p:nvPr>
        </p:nvSpPr>
        <p:spPr>
          <a:xfrm>
            <a:off x="1679575" y="4114800"/>
            <a:ext cx="7864475"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Rectangle 3">
            <a:extLst>
              <a:ext uri="{FF2B5EF4-FFF2-40B4-BE49-F238E27FC236}">
                <a16:creationId xmlns:a16="http://schemas.microsoft.com/office/drawing/2014/main" id="{AF89D8C2-D620-FDE2-1EF8-C1A507C9D04C}"/>
              </a:ext>
            </a:extLst>
          </p:cNvPr>
          <p:cNvSpPr>
            <a:spLocks noGrp="1"/>
          </p:cNvSpPr>
          <p:nvPr>
            <p:ph type="sldNum" sz="quarter" idx="10"/>
          </p:nvPr>
        </p:nvSpPr>
        <p:spPr>
          <a:ln/>
        </p:spPr>
        <p:txBody>
          <a:bodyPr/>
          <a:lstStyle>
            <a:lvl1pPr>
              <a:defRPr/>
            </a:lvl1pPr>
          </a:lstStyle>
          <a:p>
            <a:pPr>
              <a:defRPr/>
            </a:pPr>
            <a:fld id="{4E876E3C-EAEF-4327-8E02-27D15F77BCA3}" type="slidenum">
              <a:rPr lang="nl-NL" altLang="nl-NL"/>
              <a:pPr>
                <a:defRPr/>
              </a:pPr>
              <a:t>‹nr.›</a:t>
            </a:fld>
            <a:endParaRPr lang="nl-NL" altLang="nl-NL"/>
          </a:p>
        </p:txBody>
      </p:sp>
    </p:spTree>
    <p:extLst>
      <p:ext uri="{BB962C8B-B14F-4D97-AF65-F5344CB8AC3E}">
        <p14:creationId xmlns:p14="http://schemas.microsoft.com/office/powerpoint/2010/main" val="1856748621"/>
      </p:ext>
    </p:extLst>
  </p:cSld>
  <p:clrMapOvr>
    <a:masterClrMapping/>
  </p:clrMapOvr>
  <p:transition spd="slow" advTm="1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2C1D754B-4DD8-202D-A57C-5FAC1B362229}"/>
              </a:ext>
            </a:extLst>
          </p:cNvPr>
          <p:cNvSpPr>
            <a:spLocks noGrp="1"/>
          </p:cNvSpPr>
          <p:nvPr>
            <p:ph type="title"/>
          </p:nvPr>
        </p:nvSpPr>
        <p:spPr bwMode="auto">
          <a:xfrm>
            <a:off x="1206500" y="1079500"/>
            <a:ext cx="21971000" cy="1431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nl-NL" altLang="nl-NL">
                <a:sym typeface="Helvetica Neue" charset="0"/>
              </a:rPr>
              <a:t>Click to edit Template title style</a:t>
            </a:r>
          </a:p>
        </p:txBody>
      </p:sp>
      <p:sp>
        <p:nvSpPr>
          <p:cNvPr id="1027" name="Rectangle 2">
            <a:extLst>
              <a:ext uri="{FF2B5EF4-FFF2-40B4-BE49-F238E27FC236}">
                <a16:creationId xmlns:a16="http://schemas.microsoft.com/office/drawing/2014/main" id="{CB11ED55-6888-36C5-B09D-A72F83E95B2D}"/>
              </a:ext>
            </a:extLst>
          </p:cNvPr>
          <p:cNvSpPr>
            <a:spLocks noGrp="1"/>
          </p:cNvSpPr>
          <p:nvPr>
            <p:ph type="body" idx="1"/>
          </p:nvPr>
        </p:nvSpPr>
        <p:spPr bwMode="auto">
          <a:xfrm>
            <a:off x="1206500" y="4248150"/>
            <a:ext cx="21971000" cy="825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nl-NL" altLang="nl-NL">
                <a:sym typeface="Helvetica Neue" charset="0"/>
              </a:rPr>
              <a:t>Click to edit Template text styles</a:t>
            </a:r>
          </a:p>
          <a:p>
            <a:pPr lvl="1"/>
            <a:r>
              <a:rPr lang="nl-NL" altLang="nl-NL">
                <a:sym typeface="Helvetica Neue" charset="0"/>
              </a:rPr>
              <a:t>Second level</a:t>
            </a:r>
          </a:p>
          <a:p>
            <a:pPr lvl="2"/>
            <a:r>
              <a:rPr lang="nl-NL" altLang="nl-NL">
                <a:sym typeface="Helvetica Neue" charset="0"/>
              </a:rPr>
              <a:t>Third level</a:t>
            </a:r>
          </a:p>
          <a:p>
            <a:pPr lvl="3"/>
            <a:r>
              <a:rPr lang="nl-NL" altLang="nl-NL">
                <a:sym typeface="Helvetica Neue" charset="0"/>
              </a:rPr>
              <a:t>Fourth level</a:t>
            </a:r>
          </a:p>
          <a:p>
            <a:pPr lvl="4"/>
            <a:r>
              <a:rPr lang="nl-NL" altLang="nl-NL">
                <a:sym typeface="Helvetica Neue" charset="0"/>
              </a:rPr>
              <a:t>Fifth level</a:t>
            </a:r>
          </a:p>
        </p:txBody>
      </p:sp>
      <p:sp>
        <p:nvSpPr>
          <p:cNvPr id="2" name="Rectangle 3">
            <a:extLst>
              <a:ext uri="{FF2B5EF4-FFF2-40B4-BE49-F238E27FC236}">
                <a16:creationId xmlns:a16="http://schemas.microsoft.com/office/drawing/2014/main" id="{B3D73CB6-909A-CC50-E83A-6357B7B50F30}"/>
              </a:ext>
            </a:extLst>
          </p:cNvPr>
          <p:cNvSpPr>
            <a:spLocks noGrp="1"/>
          </p:cNvSpPr>
          <p:nvPr>
            <p:ph type="sldNum" sz="quarter" idx="2"/>
          </p:nvPr>
        </p:nvSpPr>
        <p:spPr bwMode="auto">
          <a:xfrm>
            <a:off x="11999913" y="13079413"/>
            <a:ext cx="369887" cy="374650"/>
          </a:xfrm>
          <a:prstGeom prst="rect">
            <a:avLst/>
          </a:prstGeom>
          <a:noFill/>
          <a:ln>
            <a:noFill/>
          </a:ln>
          <a:effectLst/>
        </p:spPr>
        <p:txBody>
          <a:bodyPr vert="horz" wrap="none" lIns="50800" tIns="50800" rIns="50800" bIns="50800" numCol="1" anchor="b" anchorCtr="0" compatLnSpc="1">
            <a:prstTxWarp prst="textNoShape">
              <a:avLst/>
            </a:prstTxWarp>
          </a:bodyPr>
          <a:lstStyle>
            <a:lvl1pPr algn="ctr" defTabSz="584200" eaLnBrk="1">
              <a:defRPr sz="1800" smtClean="0">
                <a:solidFill>
                  <a:srgbClr val="000000"/>
                </a:solidFill>
              </a:defRPr>
            </a:lvl1pPr>
          </a:lstStyle>
          <a:p>
            <a:pPr>
              <a:defRPr/>
            </a:pPr>
            <a:fld id="{7F98FB46-667C-4096-9F8D-6F3E7B5F772E}"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100"/>
  <p:hf sldNum="0" hdr="0" dt="0"/>
  <p:txStyles>
    <p:titleStyle>
      <a:lvl1pPr algn="l" defTabSz="2436813" rtl="0" eaLnBrk="0" fontAlgn="base" hangingPunct="0">
        <a:lnSpc>
          <a:spcPct val="80000"/>
        </a:lnSpc>
        <a:spcBef>
          <a:spcPct val="0"/>
        </a:spcBef>
        <a:spcAft>
          <a:spcPct val="0"/>
        </a:spcAft>
        <a:defRPr sz="8500" b="1" kern="1200">
          <a:solidFill>
            <a:srgbClr val="000000"/>
          </a:solidFill>
          <a:latin typeface="+mj-lt"/>
          <a:ea typeface="+mj-ea"/>
          <a:cs typeface="+mj-cs"/>
          <a:sym typeface="Helvetica Neue" charset="0"/>
        </a:defRPr>
      </a:lvl1pPr>
      <a:lvl2pPr algn="l" defTabSz="2436813" rtl="0" eaLnBrk="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2pPr>
      <a:lvl3pPr algn="l" defTabSz="2436813" rtl="0" eaLnBrk="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3pPr>
      <a:lvl4pPr algn="l" defTabSz="2436813" rtl="0" eaLnBrk="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4pPr>
      <a:lvl5pPr algn="l" defTabSz="2436813" rtl="0" eaLnBrk="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5pPr>
      <a:lvl6pPr marL="457200" algn="l" defTabSz="2436813" rtl="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6pPr>
      <a:lvl7pPr marL="914400" algn="l" defTabSz="2436813" rtl="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7pPr>
      <a:lvl8pPr marL="1371600" algn="l" defTabSz="2436813" rtl="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8pPr>
      <a:lvl9pPr marL="1828800" algn="l" defTabSz="2436813" rtl="0" fontAlgn="base" hangingPunct="0">
        <a:lnSpc>
          <a:spcPct val="80000"/>
        </a:lnSpc>
        <a:spcBef>
          <a:spcPct val="0"/>
        </a:spcBef>
        <a:spcAft>
          <a:spcPct val="0"/>
        </a:spcAft>
        <a:defRPr sz="8500" b="1">
          <a:solidFill>
            <a:srgbClr val="000000"/>
          </a:solidFill>
          <a:latin typeface="Helvetica Neue" charset="0"/>
          <a:ea typeface="Helvetica Neue" charset="0"/>
          <a:cs typeface="Helvetica Neue" charset="0"/>
          <a:sym typeface="Helvetica Neue" charset="0"/>
        </a:defRPr>
      </a:lvl9pPr>
    </p:titleStyle>
    <p:bodyStyle>
      <a:lvl1pPr marL="609600" indent="-609600" algn="l" defTabSz="2436813" rtl="0" eaLnBrk="0" fontAlgn="base" hangingPunct="0">
        <a:lnSpc>
          <a:spcPct val="90000"/>
        </a:lnSpc>
        <a:spcBef>
          <a:spcPts val="4500"/>
        </a:spcBef>
        <a:spcAft>
          <a:spcPct val="0"/>
        </a:spcAft>
        <a:buSzPct val="123000"/>
        <a:buChar char="•"/>
        <a:defRPr sz="4800" kern="1200">
          <a:solidFill>
            <a:srgbClr val="000000"/>
          </a:solidFill>
          <a:latin typeface="+mn-lt"/>
          <a:ea typeface="+mn-ea"/>
          <a:cs typeface="+mn-cs"/>
          <a:sym typeface="Helvetica Neue" charset="0"/>
        </a:defRPr>
      </a:lvl1pPr>
      <a:lvl2pPr marL="1219200" indent="-609600" algn="l" defTabSz="2436813" rtl="0" eaLnBrk="0" fontAlgn="base" hangingPunct="0">
        <a:lnSpc>
          <a:spcPct val="90000"/>
        </a:lnSpc>
        <a:spcBef>
          <a:spcPts val="4500"/>
        </a:spcBef>
        <a:spcAft>
          <a:spcPct val="0"/>
        </a:spcAft>
        <a:buSzPct val="123000"/>
        <a:buChar char="•"/>
        <a:defRPr sz="4800" kern="1200">
          <a:solidFill>
            <a:srgbClr val="000000"/>
          </a:solidFill>
          <a:latin typeface="+mn-lt"/>
          <a:ea typeface="+mn-ea"/>
          <a:cs typeface="+mn-cs"/>
          <a:sym typeface="Helvetica Neue" charset="0"/>
        </a:defRPr>
      </a:lvl2pPr>
      <a:lvl3pPr marL="1828800" indent="-609600" algn="l" defTabSz="2436813" rtl="0" eaLnBrk="0" fontAlgn="base" hangingPunct="0">
        <a:lnSpc>
          <a:spcPct val="90000"/>
        </a:lnSpc>
        <a:spcBef>
          <a:spcPts val="4500"/>
        </a:spcBef>
        <a:spcAft>
          <a:spcPct val="0"/>
        </a:spcAft>
        <a:buSzPct val="123000"/>
        <a:buChar char="•"/>
        <a:defRPr sz="4800" kern="1200">
          <a:solidFill>
            <a:srgbClr val="000000"/>
          </a:solidFill>
          <a:latin typeface="+mn-lt"/>
          <a:ea typeface="+mn-ea"/>
          <a:cs typeface="+mn-cs"/>
          <a:sym typeface="Helvetica Neue" charset="0"/>
        </a:defRPr>
      </a:lvl3pPr>
      <a:lvl4pPr marL="2438400" indent="-609600" algn="l" defTabSz="2436813" rtl="0" eaLnBrk="0" fontAlgn="base" hangingPunct="0">
        <a:lnSpc>
          <a:spcPct val="90000"/>
        </a:lnSpc>
        <a:spcBef>
          <a:spcPts val="4500"/>
        </a:spcBef>
        <a:spcAft>
          <a:spcPct val="0"/>
        </a:spcAft>
        <a:buSzPct val="123000"/>
        <a:buChar char="•"/>
        <a:defRPr sz="4800" kern="1200">
          <a:solidFill>
            <a:srgbClr val="000000"/>
          </a:solidFill>
          <a:latin typeface="+mn-lt"/>
          <a:ea typeface="+mn-ea"/>
          <a:cs typeface="+mn-cs"/>
          <a:sym typeface="Helvetica Neue" charset="0"/>
        </a:defRPr>
      </a:lvl4pPr>
      <a:lvl5pPr marL="3048000" indent="-609600" algn="l" defTabSz="2436813" rtl="0" eaLnBrk="0" fontAlgn="base" hangingPunct="0">
        <a:lnSpc>
          <a:spcPct val="90000"/>
        </a:lnSpc>
        <a:spcBef>
          <a:spcPts val="4500"/>
        </a:spcBef>
        <a:spcAft>
          <a:spcPct val="0"/>
        </a:spcAft>
        <a:buSzPct val="123000"/>
        <a:buChar char="•"/>
        <a:defRPr sz="4800" kern="1200">
          <a:solidFill>
            <a:srgbClr val="000000"/>
          </a:solidFill>
          <a:latin typeface="+mn-lt"/>
          <a:ea typeface="+mn-ea"/>
          <a:cs typeface="+mn-cs"/>
          <a:sym typeface="Helvetica Neue"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hyperlink" Target="https://www.youtube.com/watch?v=zpA_n4Yy1oQ"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9C3621D2-DCDB-AF56-8F0E-6ED53555230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61577" y="-2143000"/>
            <a:ext cx="18775363" cy="13287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3" y="10353154"/>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Discriminatie of niet?</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5" y="8148638"/>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Tree>
  </p:cSld>
  <p:clrMapOvr>
    <a:masterClrMapping/>
  </p:clrMapOvr>
  <p:transition spd="slow" advTm="5000"/>
</p:sld>
</file>

<file path=ppt/slides/slide10.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sz="9600" b="0" i="0" dirty="0">
                <a:solidFill>
                  <a:srgbClr val="000000"/>
                </a:solidFill>
                <a:effectLst/>
                <a:latin typeface="Guardian Egyptian Web"/>
              </a:rPr>
              <a:t>„Halsema is een vieze moslimhoer !”</a:t>
            </a:r>
            <a:br>
              <a:rPr lang="nl-NL" sz="6600"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1431925"/>
          </a:xfrm>
        </p:spPr>
        <p:txBody>
          <a:bodyPr/>
          <a:lstStyle/>
          <a:p>
            <a:pPr marL="0" indent="0" algn="ctr">
              <a:buNone/>
            </a:pPr>
            <a:r>
              <a:rPr lang="nl-NL" b="1" dirty="0"/>
              <a:t>Dit is volgens het OM belediging met een onderdeel discriminatie. Niemand heeft echter aangifte gedaan.</a:t>
            </a: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3" y="4993584"/>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96648FA9-F9BD-DB0C-2DC5-CF58B1D5EA07}"/>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12344727"/>
      </p:ext>
    </p:extLst>
  </p:cSld>
  <p:clrMapOvr>
    <a:masterClrMapping/>
  </p:clrMapOvr>
  <p:transition spd="slow" advTm="12000"/>
</p:sld>
</file>

<file path=ppt/slides/slide1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881336"/>
            <a:ext cx="24073320" cy="5705475"/>
          </a:xfrm>
        </p:spPr>
        <p:txBody>
          <a:bodyPr/>
          <a:lstStyle/>
          <a:p>
            <a:pPr algn="ctr"/>
            <a:r>
              <a:rPr lang="nl-NL" sz="9600" b="0" i="0" dirty="0">
                <a:solidFill>
                  <a:srgbClr val="000000"/>
                </a:solidFill>
                <a:effectLst/>
                <a:latin typeface="Guardian Egyptian Web"/>
              </a:rPr>
              <a:t>„Aanhangers [van de Koran] volgen dezelfde ideologie als Hitler”</a:t>
            </a: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801162"/>
            <a:ext cx="21031200" cy="1139825"/>
          </a:xfrm>
        </p:spPr>
        <p:txBody>
          <a:bodyPr/>
          <a:lstStyle/>
          <a:p>
            <a:pPr algn="ctr"/>
            <a:r>
              <a:rPr lang="nl-NL" sz="3600" dirty="0" err="1">
                <a:latin typeface="LFT Etica"/>
              </a:rPr>
              <a:t>Pegida</a:t>
            </a:r>
            <a:r>
              <a:rPr lang="nl-NL" sz="3600" dirty="0">
                <a:latin typeface="LFT Etica"/>
              </a:rPr>
              <a:t> leider Edwin Wagenveld</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ED84BB72-4DCE-3303-4EC8-6594D2F76BA3}"/>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623447590"/>
      </p:ext>
    </p:extLst>
  </p:cSld>
  <p:clrMapOvr>
    <a:masterClrMapping/>
  </p:clrMapOvr>
  <p:transition spd="slow" advTm="12000"/>
</p:sld>
</file>

<file path=ppt/slides/slide12.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2249488"/>
            <a:ext cx="21971000" cy="1431925"/>
          </a:xfrm>
        </p:spPr>
        <p:txBody>
          <a:bodyPr/>
          <a:lstStyle/>
          <a:p>
            <a:pPr algn="ctr"/>
            <a:r>
              <a:rPr lang="nl-NL" sz="9600" b="0" i="0" dirty="0">
                <a:solidFill>
                  <a:srgbClr val="000000"/>
                </a:solidFill>
                <a:effectLst/>
                <a:latin typeface="Guardian Egyptian Web"/>
              </a:rPr>
              <a:t>„Aanhangers [van de Koran] volgen dezelfde ideologie als Hitler”</a:t>
            </a: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1431925"/>
          </a:xfrm>
        </p:spPr>
        <p:txBody>
          <a:bodyPr/>
          <a:lstStyle/>
          <a:p>
            <a:pPr marL="0" indent="0" algn="ctr">
              <a:buNone/>
            </a:pPr>
            <a:r>
              <a:rPr lang="nl-NL" b="1" dirty="0"/>
              <a:t>Volgens de rechter is dit strafbaar en de </a:t>
            </a:r>
            <a:r>
              <a:rPr lang="nl-NL" b="1" dirty="0" err="1"/>
              <a:t>Pegida</a:t>
            </a:r>
            <a:r>
              <a:rPr lang="nl-NL" b="1" dirty="0"/>
              <a:t> leider kreeg 40 uur voorwaardelijke taakstraf door het hof. </a:t>
            </a: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DFD69AFD-D98F-BBAD-6E79-054B22B9361D}"/>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074718266"/>
      </p:ext>
    </p:extLst>
  </p:cSld>
  <p:clrMapOvr>
    <a:masterClrMapping/>
  </p:clrMapOvr>
  <p:transition spd="slow" advTm="12000"/>
</p:sld>
</file>

<file path=ppt/slides/slide13.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5863" y="718011"/>
            <a:ext cx="24073320" cy="5705475"/>
          </a:xfrm>
        </p:spPr>
        <p:txBody>
          <a:bodyPr/>
          <a:lstStyle/>
          <a:p>
            <a:pPr algn="ctr"/>
            <a:r>
              <a:rPr lang="nl-NL" sz="9600" b="0" i="0" dirty="0">
                <a:solidFill>
                  <a:srgbClr val="000000"/>
                </a:solidFill>
                <a:effectLst/>
                <a:latin typeface="Guardian Egyptian Web"/>
              </a:rPr>
              <a:t>Het verscheuren van een koran.</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err="1">
                <a:latin typeface="LFT Etica"/>
              </a:rPr>
              <a:t>Pegeda</a:t>
            </a:r>
            <a:r>
              <a:rPr lang="nl-NL" sz="3600" dirty="0">
                <a:latin typeface="LFT Etica"/>
              </a:rPr>
              <a:t> leider Edwin Wagenveld</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67D7724F-9E01-69B7-CF66-D36A2CE154DA}"/>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118339445"/>
      </p:ext>
    </p:extLst>
  </p:cSld>
  <p:clrMapOvr>
    <a:masterClrMapping/>
  </p:clrMapOvr>
  <p:transition spd="slow" advTm="12000"/>
</p:sld>
</file>

<file path=ppt/slides/slide14.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sz="9600" b="0" i="0" dirty="0">
                <a:solidFill>
                  <a:srgbClr val="000000"/>
                </a:solidFill>
                <a:effectLst/>
                <a:latin typeface="Guardian Egyptian Web"/>
              </a:rPr>
              <a:t> Het verscheuren van een koran.</a:t>
            </a:r>
            <a:br>
              <a:rPr lang="nl-NL" sz="9600" b="0" i="0" dirty="0">
                <a:solidFill>
                  <a:srgbClr val="000000"/>
                </a:solidFill>
                <a:effectLst/>
                <a:latin typeface="Guardian Egyptian Web"/>
              </a:rPr>
            </a:b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1431925"/>
          </a:xfrm>
        </p:spPr>
        <p:txBody>
          <a:bodyPr/>
          <a:lstStyle/>
          <a:p>
            <a:pPr marL="0" indent="0" algn="ctr">
              <a:buNone/>
            </a:pPr>
            <a:r>
              <a:rPr lang="nl-NL" b="1" dirty="0"/>
              <a:t>Dit wordt beschouwd als kritiek op het geloof. Godslastering is tien jaar geleden uit het Wetboek van Strafrecht gehaald. </a:t>
            </a: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49418" y="5029047"/>
            <a:ext cx="568620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0E0A0E5F-53BB-1962-25A1-AB4D703E8AE6}"/>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566895085"/>
      </p:ext>
    </p:extLst>
  </p:cSld>
  <p:clrMapOvr>
    <a:masterClrMapping/>
  </p:clrMapOvr>
  <p:transition spd="slow" advTm="12000"/>
</p:sld>
</file>

<file path=ppt/slides/slide1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0"/>
            <a:ext cx="24073320" cy="5705475"/>
          </a:xfrm>
        </p:spPr>
        <p:txBody>
          <a:bodyPr/>
          <a:lstStyle/>
          <a:p>
            <a:pPr algn="ctr"/>
            <a:r>
              <a:rPr lang="nl-NL" sz="9600" b="0" i="0" dirty="0">
                <a:solidFill>
                  <a:srgbClr val="000000"/>
                </a:solidFill>
                <a:effectLst/>
                <a:latin typeface="Guardian Egyptian Web"/>
              </a:rPr>
              <a:t>Het verbranden van een regenboogvlag</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b="0" i="0" dirty="0">
                <a:effectLst/>
                <a:latin typeface="LFT Etica"/>
              </a:rPr>
              <a:t>Regelmatig in Nederland, ook geprobeerd op Paarse Vrijdag op diverse scholen in Nederland. </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60EB0599-83D3-890E-CB6C-1C3626E16F2A}"/>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249429336"/>
      </p:ext>
    </p:extLst>
  </p:cSld>
  <p:clrMapOvr>
    <a:masterClrMapping/>
  </p:clrMapOvr>
  <p:transition spd="slow" advTm="12000"/>
</p:sld>
</file>

<file path=ppt/slides/slide16.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sz="9600" b="0" i="0" dirty="0">
                <a:solidFill>
                  <a:srgbClr val="000000"/>
                </a:solidFill>
                <a:effectLst/>
                <a:latin typeface="Guardian Egyptian Web"/>
              </a:rPr>
              <a:t>Het verbranden van een regenboogvlag</a:t>
            </a:r>
            <a:br>
              <a:rPr lang="nl-NL" sz="6600"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606613"/>
          </a:xfrm>
        </p:spPr>
        <p:txBody>
          <a:bodyPr/>
          <a:lstStyle/>
          <a:p>
            <a:pPr marL="0" indent="0" algn="ctr">
              <a:buNone/>
            </a:pPr>
            <a:r>
              <a:rPr lang="nl-NL" b="1" dirty="0"/>
              <a:t>Het is niet strafbaar omdat het een handeling is. Als je het post op Insta of Snap kan het wel leiden tot vervolging. </a:t>
            </a:r>
          </a:p>
          <a:p>
            <a:pPr marL="0" indent="0" algn="ctr">
              <a:buNone/>
            </a:pPr>
            <a:r>
              <a:rPr lang="nl-NL" b="1" dirty="0"/>
              <a:t>Verder is het wel strafbaar om andermans spullen te vernielen. Verder kunnen scholen ook straffen opleggen buiten het Wetboek van Strafrecht om. </a:t>
            </a:r>
          </a:p>
          <a:p>
            <a:pPr marL="0" indent="0" algn="ctr">
              <a:buNone/>
            </a:pP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4F5A6934-1278-8A73-FC66-F9A0B30514C7}"/>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783210480"/>
      </p:ext>
    </p:extLst>
  </p:cSld>
  <p:clrMapOvr>
    <a:masterClrMapping/>
  </p:clrMapOvr>
  <p:transition spd="slow" advTm="12000"/>
</p:sld>
</file>

<file path=ppt/slides/slide17.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5291" y="0"/>
            <a:ext cx="24073320" cy="5705475"/>
          </a:xfrm>
        </p:spPr>
        <p:txBody>
          <a:bodyPr/>
          <a:lstStyle/>
          <a:p>
            <a:pPr algn="ctr"/>
            <a:r>
              <a:rPr lang="nl-NL" sz="9600" b="0" i="0" dirty="0">
                <a:solidFill>
                  <a:srgbClr val="000000"/>
                </a:solidFill>
                <a:effectLst/>
                <a:latin typeface="Guardian Egyptian Web"/>
              </a:rPr>
              <a:t>„Kijk uit waar je loopt, homo”</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latin typeface="LFT Etica"/>
              </a:rPr>
              <a:t>Overal in Nederland </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7DADBA9B-8C75-013B-5A30-7B849C794D37}"/>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058748756"/>
      </p:ext>
    </p:extLst>
  </p:cSld>
  <p:clrMapOvr>
    <a:masterClrMapping/>
  </p:clrMapOvr>
  <p:transition spd="slow" advTm="12000"/>
</p:sld>
</file>

<file path=ppt/slides/slide18.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sz="9600" b="0" i="0" dirty="0">
                <a:solidFill>
                  <a:srgbClr val="000000"/>
                </a:solidFill>
                <a:effectLst/>
                <a:latin typeface="Guardian Egyptian Web"/>
              </a:rPr>
              <a:t>„Kijk uit waar je loopt, homo”</a:t>
            </a:r>
            <a:br>
              <a:rPr lang="nl-NL" sz="9600" b="0" i="0" dirty="0">
                <a:solidFill>
                  <a:srgbClr val="000000"/>
                </a:solidFill>
                <a:effectLst/>
                <a:latin typeface="Guardian Egyptian Web"/>
              </a:rPr>
            </a:b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390589"/>
          </a:xfrm>
        </p:spPr>
        <p:txBody>
          <a:bodyPr/>
          <a:lstStyle/>
          <a:p>
            <a:pPr marL="0" indent="0" algn="ctr">
              <a:buNone/>
            </a:pPr>
            <a:r>
              <a:rPr lang="nl-NL" b="1" dirty="0"/>
              <a:t>Het is individuele belediging met een element van discriminatie. Het maakt niet uit of degene die voor je voeten loopt homoseksueel is of niet</a:t>
            </a: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Tree>
    <p:extLst>
      <p:ext uri="{BB962C8B-B14F-4D97-AF65-F5344CB8AC3E}">
        <p14:creationId xmlns:p14="http://schemas.microsoft.com/office/powerpoint/2010/main" val="2407186679"/>
      </p:ext>
    </p:extLst>
  </p:cSld>
  <p:clrMapOvr>
    <a:masterClrMapping/>
  </p:clrMapOvr>
  <p:transition spd="slow" advTm="12000"/>
</p:sld>
</file>

<file path=ppt/slides/slide19.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95053"/>
            <a:ext cx="24073320" cy="5705475"/>
          </a:xfrm>
        </p:spPr>
        <p:txBody>
          <a:bodyPr/>
          <a:lstStyle/>
          <a:p>
            <a:pPr algn="ctr"/>
            <a:r>
              <a:rPr lang="nl-NL" sz="9600" b="0" i="0" dirty="0">
                <a:solidFill>
                  <a:srgbClr val="000000"/>
                </a:solidFill>
                <a:effectLst/>
                <a:latin typeface="Guardian Egyptian Web"/>
              </a:rPr>
              <a:t>„Oprotten kankerzionisten”</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b="0" i="0" dirty="0">
                <a:effectLst/>
                <a:latin typeface="LFT Etica"/>
              </a:rPr>
              <a:t>Geroepen tegen de komst van de president van Israël</a:t>
            </a:r>
            <a:r>
              <a:rPr lang="nl-NL" sz="3600" dirty="0">
                <a:latin typeface="LFT Etica"/>
              </a:rPr>
              <a:t> tijdens de opening van het Holocaustmuseum.</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F92B6432-C4D5-3489-B0C7-6941568670E6}"/>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508683271"/>
      </p:ext>
    </p:extLst>
  </p:cSld>
  <p:clrMapOvr>
    <a:masterClrMapping/>
  </p:clrMapOvr>
  <p:transition spd="slow" advTm="12000"/>
</p:sld>
</file>

<file path=ppt/slides/slide2.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1" y="1228456"/>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Inhoud </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4" y="2770872"/>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
        <p:nvSpPr>
          <p:cNvPr id="3" name="Tijdelijke aanduiding voor inhoud 2">
            <a:extLst>
              <a:ext uri="{FF2B5EF4-FFF2-40B4-BE49-F238E27FC236}">
                <a16:creationId xmlns:a16="http://schemas.microsoft.com/office/drawing/2014/main" id="{60926C35-BC1C-80E1-BB10-5F83A0E7DE33}"/>
              </a:ext>
            </a:extLst>
          </p:cNvPr>
          <p:cNvSpPr>
            <a:spLocks noGrp="1"/>
          </p:cNvSpPr>
          <p:nvPr>
            <p:ph idx="1"/>
          </p:nvPr>
        </p:nvSpPr>
        <p:spPr>
          <a:xfrm>
            <a:off x="1258887" y="3684912"/>
            <a:ext cx="21971000" cy="6917504"/>
          </a:xfrm>
        </p:spPr>
        <p:txBody>
          <a:bodyPr/>
          <a:lstStyle/>
          <a:p>
            <a:pPr marL="0" indent="0">
              <a:buNone/>
            </a:pPr>
            <a:r>
              <a:rPr lang="nl-NL" sz="6600" dirty="0"/>
              <a:t>De inhoud komt uit een artikel uit de NRC van 27-09-2025:</a:t>
            </a:r>
          </a:p>
          <a:p>
            <a:pPr marL="0" indent="0">
              <a:buNone/>
            </a:pPr>
            <a:r>
              <a:rPr lang="nl-NL" sz="6600" i="1" dirty="0"/>
              <a:t>‘Weet jij wat strafbare discriminatie is? Test het’</a:t>
            </a:r>
          </a:p>
        </p:txBody>
      </p:sp>
      <p:sp>
        <p:nvSpPr>
          <p:cNvPr id="4" name="Text Box 2">
            <a:extLst>
              <a:ext uri="{FF2B5EF4-FFF2-40B4-BE49-F238E27FC236}">
                <a16:creationId xmlns:a16="http://schemas.microsoft.com/office/drawing/2014/main" id="{7CFBD705-8B27-5F94-C90E-DD5A24C3A5B6}"/>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915919378"/>
      </p:ext>
    </p:extLst>
  </p:cSld>
  <p:clrMapOvr>
    <a:masterClrMapping/>
  </p:clrMapOvr>
  <p:transition spd="slow" advTm="5000"/>
</p:sld>
</file>

<file path=ppt/slides/slide20.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b="0" i="0" dirty="0">
                <a:solidFill>
                  <a:srgbClr val="000000"/>
                </a:solidFill>
                <a:effectLst/>
                <a:latin typeface="Guardian Egyptian Web"/>
              </a:rPr>
              <a:t>„Oprotten kankerzionisten”</a:t>
            </a:r>
            <a:br>
              <a:rPr lang="nl-NL" b="0" i="0" dirty="0">
                <a:solidFill>
                  <a:srgbClr val="000000"/>
                </a:solidFill>
                <a:effectLst/>
                <a:latin typeface="Guardian Egyptian Web"/>
              </a:rPr>
            </a:b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‘Kankerjoden’ roepen is strafbaar.  Zionisme gaat over  het streven naar een onafhankelijke staat Israël. Dit is dus kritiek op politiek en niet op ras of geloof.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Tree>
    <p:extLst>
      <p:ext uri="{BB962C8B-B14F-4D97-AF65-F5344CB8AC3E}">
        <p14:creationId xmlns:p14="http://schemas.microsoft.com/office/powerpoint/2010/main" val="4197731588"/>
      </p:ext>
    </p:extLst>
  </p:cSld>
  <p:clrMapOvr>
    <a:masterClrMapping/>
  </p:clrMapOvr>
  <p:transition spd="slow" advTm="12000"/>
</p:sld>
</file>

<file path=ppt/slides/slide2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9235" y="0"/>
            <a:ext cx="24073320" cy="5705475"/>
          </a:xfrm>
        </p:spPr>
        <p:txBody>
          <a:bodyPr/>
          <a:lstStyle/>
          <a:p>
            <a:pPr algn="ctr"/>
            <a:r>
              <a:rPr lang="nl-NL" sz="9600" b="0" i="0" dirty="0">
                <a:solidFill>
                  <a:srgbClr val="000000"/>
                </a:solidFill>
                <a:effectLst/>
                <a:latin typeface="Guardian Egyptian Web"/>
              </a:rPr>
              <a:t>‘De Joden zijn verantwoordelijk voor de Holocaust’</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latin typeface="LFT Etica"/>
              </a:rPr>
              <a:t>Beller</a:t>
            </a:r>
            <a:r>
              <a:rPr lang="nl-NL" sz="3600" b="0" i="0" dirty="0">
                <a:effectLst/>
                <a:latin typeface="LFT Etica"/>
              </a:rPr>
              <a:t> op de radio </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29CB5CF2-7DFD-E34F-BE79-81E90EE70FD9}"/>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637812018"/>
      </p:ext>
    </p:extLst>
  </p:cSld>
  <p:clrMapOvr>
    <a:masterClrMapping/>
  </p:clrMapOvr>
  <p:transition spd="slow" advTm="12000"/>
</p:sld>
</file>

<file path=ppt/slides/slide22.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nl-NL" b="0" i="0" dirty="0">
                <a:solidFill>
                  <a:srgbClr val="000000"/>
                </a:solidFill>
                <a:effectLst/>
                <a:latin typeface="Guardian Egyptian Web"/>
              </a:rPr>
              <a:t>‘De Joden zijn verantwoordelijk voor de Holocaust’</a:t>
            </a:r>
            <a:br>
              <a:rPr lang="nl-NL" b="0" i="0" dirty="0">
                <a:solidFill>
                  <a:srgbClr val="000000"/>
                </a:solidFill>
                <a:effectLst/>
                <a:latin typeface="Guardian Egyptian Web"/>
              </a:rPr>
            </a:b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Dit is groepsbelediging op basis van ras en geloof.</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Tree>
    <p:extLst>
      <p:ext uri="{BB962C8B-B14F-4D97-AF65-F5344CB8AC3E}">
        <p14:creationId xmlns:p14="http://schemas.microsoft.com/office/powerpoint/2010/main" val="2871450970"/>
      </p:ext>
    </p:extLst>
  </p:cSld>
  <p:clrMapOvr>
    <a:masterClrMapping/>
  </p:clrMapOvr>
  <p:transition spd="slow" advTm="12000"/>
</p:sld>
</file>

<file path=ppt/slides/slide23.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848" y="37093"/>
            <a:ext cx="24073320" cy="5705475"/>
          </a:xfrm>
        </p:spPr>
        <p:txBody>
          <a:bodyPr/>
          <a:lstStyle/>
          <a:p>
            <a:pPr algn="ctr"/>
            <a:r>
              <a:rPr lang="en-US" sz="9600" b="0" i="0" dirty="0">
                <a:solidFill>
                  <a:srgbClr val="000000"/>
                </a:solidFill>
                <a:effectLst/>
                <a:latin typeface="Guardian Egyptian Web"/>
              </a:rPr>
              <a:t>„From the river to the sea, Palestine will be free”</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t>Overal in Nederland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F6EECCA8-D688-57DB-C225-15A5B81C1B20}"/>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094584256"/>
      </p:ext>
    </p:extLst>
  </p:cSld>
  <p:clrMapOvr>
    <a:masterClrMapping/>
  </p:clrMapOvr>
  <p:transition spd="slow" advTm="12000"/>
</p:sld>
</file>

<file path=ppt/slides/slide24.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en-US" sz="8800" b="0" i="0" dirty="0">
                <a:solidFill>
                  <a:srgbClr val="000000"/>
                </a:solidFill>
                <a:effectLst/>
                <a:latin typeface="Guardian Egyptian Web"/>
              </a:rPr>
              <a:t>„From the river to the sea, Palestine will be free”</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Het OM heeft bepaald dat dit niet strafbaar is. De uitspraak zet niet aan tot het plegen van strafbare feiten.</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6865F1D6-59D8-8821-4C2D-4B47BBC18996}"/>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4085202607"/>
      </p:ext>
    </p:extLst>
  </p:cSld>
  <p:clrMapOvr>
    <a:masterClrMapping/>
  </p:clrMapOvr>
  <p:transition spd="slow" advTm="12000"/>
</p:sld>
</file>

<file path=ppt/slides/slide2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75838"/>
            <a:ext cx="24073320" cy="5705475"/>
          </a:xfrm>
        </p:spPr>
        <p:txBody>
          <a:bodyPr/>
          <a:lstStyle/>
          <a:p>
            <a:pPr algn="ctr"/>
            <a:r>
              <a:rPr lang="nl-NL" sz="9600" b="0" i="0" dirty="0">
                <a:solidFill>
                  <a:srgbClr val="000000"/>
                </a:solidFill>
                <a:effectLst/>
                <a:latin typeface="Guardian Egyptian Web"/>
              </a:rPr>
              <a:t>„Hamas, Hamas, alle Joden aan het gas”</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t>Voetbalstadions</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EFCB5077-AC3F-F211-206A-BCBA17CD352D}"/>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115076438"/>
      </p:ext>
    </p:extLst>
  </p:cSld>
  <p:clrMapOvr>
    <a:masterClrMapping/>
  </p:clrMapOvr>
  <p:transition spd="slow" advTm="12000"/>
</p:sld>
</file>

<file path=ppt/slides/slide26.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nl-NL" sz="8800" b="0" i="0" dirty="0">
                <a:solidFill>
                  <a:srgbClr val="000000"/>
                </a:solidFill>
                <a:effectLst/>
                <a:latin typeface="Guardian Egyptian Web"/>
              </a:rPr>
              <a:t>„Hamas, Hamas, alle Joden aan het gas”</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Dit is volgens het OM groepsbelediging. Je ziet een groep als minderwaardig. Er is dit jaar zelfs een Joods (dronken) man veroordeeld die dit zong van Feyenoord – Ajax. Hij kreeg </a:t>
            </a:r>
            <a:r>
              <a:rPr lang="nl-NL" b="1"/>
              <a:t>90 uur </a:t>
            </a:r>
            <a:r>
              <a:rPr lang="nl-NL" b="1" dirty="0"/>
              <a:t>taakstraf.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bg1"/>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1202FAAA-CB86-DA5E-EB11-238B7D826EA3}"/>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806865057"/>
      </p:ext>
    </p:extLst>
  </p:cSld>
  <p:clrMapOvr>
    <a:masterClrMapping/>
  </p:clrMapOvr>
  <p:transition spd="slow" advTm="12000"/>
</p:sld>
</file>

<file path=ppt/slides/slide27.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26664" y="0"/>
            <a:ext cx="24073320" cy="5705475"/>
          </a:xfrm>
        </p:spPr>
        <p:txBody>
          <a:bodyPr/>
          <a:lstStyle/>
          <a:p>
            <a:pPr algn="ctr"/>
            <a:r>
              <a:rPr lang="nl-NL" sz="9600" b="0" i="0" dirty="0">
                <a:solidFill>
                  <a:srgbClr val="000000"/>
                </a:solidFill>
                <a:effectLst/>
                <a:latin typeface="Guardian Egyptian Web"/>
              </a:rPr>
              <a:t>„Willen jullie meer of minder Marokkanen?”</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t>Geert Wilders bij een feestje naar aanleiding van een verkiezingswinst in 2014</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B8EC8BFC-A725-6EEC-E25B-7BC872D4F1B4}"/>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629295084"/>
      </p:ext>
    </p:extLst>
  </p:cSld>
  <p:clrMapOvr>
    <a:masterClrMapping/>
  </p:clrMapOvr>
  <p:transition spd="slow" advTm="12000"/>
</p:sld>
</file>

<file path=ppt/slides/slide28.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nl-NL" b="0" i="0" dirty="0">
                <a:solidFill>
                  <a:srgbClr val="000000"/>
                </a:solidFill>
                <a:effectLst/>
                <a:latin typeface="Guardian Egyptian Web"/>
              </a:rPr>
              <a:t>„Willen jullie meer of minder Marokkanen?”</a:t>
            </a: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Wilders is veroordeeld voor groepsbelediging.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chemeClr val="bg1"/>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171D7571-2E24-280F-B85F-5019C675177E}"/>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413572890"/>
      </p:ext>
    </p:extLst>
  </p:cSld>
  <p:clrMapOvr>
    <a:masterClrMapping/>
  </p:clrMapOvr>
  <p:transition spd="slow" advTm="12000"/>
</p:sld>
</file>

<file path=ppt/slides/slide29.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1856" y="-50347"/>
            <a:ext cx="24073320" cy="5705475"/>
          </a:xfrm>
        </p:spPr>
        <p:txBody>
          <a:bodyPr/>
          <a:lstStyle/>
          <a:p>
            <a:pPr algn="ctr"/>
            <a:r>
              <a:rPr lang="nl-NL" sz="8500" b="0" dirty="0">
                <a:latin typeface="Guardian Egyptian Web"/>
              </a:rPr>
              <a:t>White </a:t>
            </a:r>
            <a:r>
              <a:rPr lang="nl-NL" sz="8500" b="0" dirty="0" err="1">
                <a:latin typeface="Guardian Egyptian Web"/>
              </a:rPr>
              <a:t>Lives</a:t>
            </a:r>
            <a:r>
              <a:rPr lang="nl-NL" sz="8500" b="0" dirty="0">
                <a:latin typeface="Guardian Egyptian Web"/>
              </a:rPr>
              <a:t> Matter</a:t>
            </a:r>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519786"/>
            <a:ext cx="21031200" cy="1139825"/>
          </a:xfrm>
        </p:spPr>
        <p:txBody>
          <a:bodyPr/>
          <a:lstStyle/>
          <a:p>
            <a:pPr algn="ctr"/>
            <a:r>
              <a:rPr lang="nl-NL" sz="3600" dirty="0"/>
              <a:t>Stond op de Erasmusbrug geprojecteerd in 2022</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45C3C807-27BF-10F5-7E9F-3AFD63C62323}"/>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391111616"/>
      </p:ext>
    </p:extLst>
  </p:cSld>
  <p:clrMapOvr>
    <a:masterClrMapping/>
  </p:clrMapOvr>
  <p:transition spd="slow" advTm="12000"/>
</p:sld>
</file>

<file path=ppt/slides/slide3.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1" y="1228456"/>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Discriminatie of niet?</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4" y="2770872"/>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
        <p:nvSpPr>
          <p:cNvPr id="3" name="Tijdelijke aanduiding voor inhoud 2">
            <a:extLst>
              <a:ext uri="{FF2B5EF4-FFF2-40B4-BE49-F238E27FC236}">
                <a16:creationId xmlns:a16="http://schemas.microsoft.com/office/drawing/2014/main" id="{60926C35-BC1C-80E1-BB10-5F83A0E7DE33}"/>
              </a:ext>
            </a:extLst>
          </p:cNvPr>
          <p:cNvSpPr>
            <a:spLocks noGrp="1"/>
          </p:cNvSpPr>
          <p:nvPr>
            <p:ph idx="1"/>
          </p:nvPr>
        </p:nvSpPr>
        <p:spPr>
          <a:xfrm>
            <a:off x="1258887" y="3684912"/>
            <a:ext cx="21971000" cy="6917504"/>
          </a:xfrm>
        </p:spPr>
        <p:txBody>
          <a:bodyPr/>
          <a:lstStyle/>
          <a:p>
            <a:r>
              <a:rPr lang="nl-NL" sz="6600" b="0" i="0" dirty="0">
                <a:solidFill>
                  <a:srgbClr val="000000"/>
                </a:solidFill>
                <a:effectLst/>
                <a:latin typeface="Guardian Egyptian Web"/>
              </a:rPr>
              <a:t>Mag je de koran verbranden? </a:t>
            </a:r>
          </a:p>
          <a:p>
            <a:r>
              <a:rPr lang="nl-NL" sz="6600" b="0" i="0" dirty="0">
                <a:solidFill>
                  <a:srgbClr val="000000"/>
                </a:solidFill>
                <a:effectLst/>
                <a:latin typeface="Guardian Egyptian Web"/>
              </a:rPr>
              <a:t>Mag je tegen iemand ‘hé home zeggen’? </a:t>
            </a:r>
          </a:p>
          <a:p>
            <a:r>
              <a:rPr lang="nl-NL" sz="6600" b="0" i="0" dirty="0">
                <a:solidFill>
                  <a:srgbClr val="000000"/>
                </a:solidFill>
                <a:effectLst/>
                <a:latin typeface="Guardian Egyptian Web"/>
              </a:rPr>
              <a:t>Is het strafbaar om </a:t>
            </a:r>
            <a:r>
              <a:rPr lang="nl-NL" sz="6600" b="0" i="0">
                <a:solidFill>
                  <a:srgbClr val="000000"/>
                </a:solidFill>
                <a:effectLst/>
                <a:latin typeface="Guardian Egyptian Web"/>
              </a:rPr>
              <a:t>de tekst </a:t>
            </a:r>
            <a:r>
              <a:rPr lang="nl-NL" sz="6600" b="0" i="1">
                <a:solidFill>
                  <a:srgbClr val="000000"/>
                </a:solidFill>
                <a:effectLst/>
                <a:latin typeface="Guardian Egyptian Web"/>
              </a:rPr>
              <a:t>White </a:t>
            </a:r>
            <a:r>
              <a:rPr lang="nl-NL" sz="6600" b="0" i="1" dirty="0" err="1">
                <a:solidFill>
                  <a:srgbClr val="000000"/>
                </a:solidFill>
                <a:effectLst/>
                <a:latin typeface="Guardian Egyptian Web"/>
              </a:rPr>
              <a:t>Lives</a:t>
            </a:r>
            <a:r>
              <a:rPr lang="nl-NL" sz="6600" b="0" i="1" dirty="0">
                <a:solidFill>
                  <a:srgbClr val="000000"/>
                </a:solidFill>
                <a:effectLst/>
                <a:latin typeface="Guardian Egyptian Web"/>
              </a:rPr>
              <a:t> Matter </a:t>
            </a:r>
            <a:r>
              <a:rPr lang="nl-NL" sz="6600" b="0" i="0" dirty="0">
                <a:solidFill>
                  <a:srgbClr val="000000"/>
                </a:solidFill>
                <a:effectLst/>
                <a:latin typeface="Guardian Egyptian Web"/>
              </a:rPr>
              <a:t>te dragen op je T-shirt?</a:t>
            </a:r>
          </a:p>
          <a:p>
            <a:pPr marL="0" indent="0">
              <a:buNone/>
            </a:pPr>
            <a:endParaRPr lang="nl-NL" sz="6600" dirty="0">
              <a:latin typeface="Guardian Egyptian Web"/>
            </a:endParaRPr>
          </a:p>
          <a:p>
            <a:pPr marL="0" indent="0">
              <a:buNone/>
            </a:pPr>
            <a:r>
              <a:rPr lang="nl-NL" sz="6600" dirty="0">
                <a:latin typeface="Guardian Egyptian Web"/>
              </a:rPr>
              <a:t>Dit gaan we vandaag bespreken</a:t>
            </a:r>
            <a:endParaRPr lang="nl-NL" sz="6600" dirty="0"/>
          </a:p>
        </p:txBody>
      </p:sp>
      <p:sp>
        <p:nvSpPr>
          <p:cNvPr id="4" name="Text Box 2">
            <a:extLst>
              <a:ext uri="{FF2B5EF4-FFF2-40B4-BE49-F238E27FC236}">
                <a16:creationId xmlns:a16="http://schemas.microsoft.com/office/drawing/2014/main" id="{F174157F-CB62-E559-9EF5-5E0B7307F568}"/>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3099731661"/>
      </p:ext>
    </p:extLst>
  </p:cSld>
  <p:clrMapOvr>
    <a:masterClrMapping/>
  </p:clrMapOvr>
  <p:transition spd="slow" advTm="5000"/>
</p:sld>
</file>

<file path=ppt/slides/slide30.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nl-NL" sz="8500" b="0" dirty="0">
                <a:latin typeface="Guardian Egyptian Web"/>
              </a:rPr>
              <a:t>White </a:t>
            </a:r>
            <a:r>
              <a:rPr lang="nl-NL" sz="8500" b="0" dirty="0" err="1">
                <a:latin typeface="Guardian Egyptian Web"/>
              </a:rPr>
              <a:t>Lives</a:t>
            </a:r>
            <a:r>
              <a:rPr lang="nl-NL" sz="8500" b="0" dirty="0">
                <a:latin typeface="Guardian Egyptian Web"/>
              </a:rPr>
              <a:t> Matter</a:t>
            </a:r>
            <a:endParaRPr lang="nl-NL" b="0" i="0" dirty="0">
              <a:solidFill>
                <a:srgbClr val="000000"/>
              </a:solidFill>
              <a:effectLst/>
              <a:latin typeface="Guardian Egyptian Web"/>
            </a:endParaRPr>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Deze tekst mag je los wel op een shirt dragen. Maar op de Erasmusbrug werd het in combinatie met andere uitspraken vertoont. Daarom vond het OM het strafbaar. De zaak moet nog voorkomen.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88" y="5045072"/>
            <a:ext cx="6123110" cy="907891"/>
          </a:xfrm>
          <a:prstGeom prst="roundRect">
            <a:avLst>
              <a:gd name="adj" fmla="val 24812"/>
            </a:avLst>
          </a:prstGeom>
          <a:solidFill>
            <a:schemeClr val="bg1"/>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122ADE6C-4CAB-70ED-98E8-E097814D9BA2}"/>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807011330"/>
      </p:ext>
    </p:extLst>
  </p:cSld>
  <p:clrMapOvr>
    <a:masterClrMapping/>
  </p:clrMapOvr>
  <p:transition spd="slow" advTm="12000"/>
</p:sld>
</file>

<file path=ppt/slides/slide3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8204"/>
            <a:ext cx="24073320" cy="5705475"/>
          </a:xfrm>
        </p:spPr>
        <p:txBody>
          <a:bodyPr/>
          <a:lstStyle/>
          <a:p>
            <a:pPr algn="ctr"/>
            <a:r>
              <a:rPr lang="nl-NL" sz="8500" b="0" dirty="0">
                <a:latin typeface="Guardian Egyptian Web"/>
              </a:rPr>
              <a:t>„Het komt allemaal door die stink-Chinezen”</a:t>
            </a:r>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966864" y="6519786"/>
            <a:ext cx="21031200" cy="1139825"/>
          </a:xfrm>
        </p:spPr>
        <p:txBody>
          <a:bodyPr/>
          <a:lstStyle/>
          <a:p>
            <a:pPr algn="ctr"/>
            <a:r>
              <a:rPr lang="nl-NL" sz="3600" dirty="0"/>
              <a:t>Coronalied </a:t>
            </a:r>
            <a:r>
              <a:rPr lang="nl-NL" sz="3600" dirty="0">
                <a:hlinkClick r:id="rId4"/>
              </a:rPr>
              <a:t>‘Voorkomen is beter dan Chinezen’ </a:t>
            </a:r>
            <a:r>
              <a:rPr lang="nl-NL" sz="3600" dirty="0"/>
              <a:t>op radio 10.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FAE729B3-A1A4-5E30-73FC-6A374873E7EA}"/>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764146557"/>
      </p:ext>
    </p:extLst>
  </p:cSld>
  <p:clrMapOvr>
    <a:masterClrMapping/>
  </p:clrMapOvr>
  <p:transition spd="slow" advTm="12000"/>
</p:sld>
</file>

<file path=ppt/slides/slide32.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135641"/>
            <a:ext cx="23929304" cy="1431925"/>
          </a:xfrm>
        </p:spPr>
        <p:txBody>
          <a:bodyPr/>
          <a:lstStyle/>
          <a:p>
            <a:pPr algn="ctr"/>
            <a:r>
              <a:rPr lang="nl-NL" sz="8500" b="0" dirty="0">
                <a:latin typeface="Guardian Egyptian Web"/>
              </a:rPr>
              <a:t>„Het komt allemaal door die stink-Chinezen ”</a:t>
            </a:r>
            <a:endParaRPr lang="nl-NL" b="0" i="0" dirty="0">
              <a:solidFill>
                <a:srgbClr val="000000"/>
              </a:solidFill>
              <a:effectLst/>
              <a:latin typeface="Guardian Egyptian Web"/>
            </a:endParaRPr>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4102557"/>
          </a:xfrm>
        </p:spPr>
        <p:txBody>
          <a:bodyPr/>
          <a:lstStyle/>
          <a:p>
            <a:pPr marL="0" indent="0" algn="ctr">
              <a:buNone/>
            </a:pPr>
            <a:r>
              <a:rPr lang="nl-NL" b="1" dirty="0"/>
              <a:t>Dit is geen strafbare discriminatie omdat het hier gaat om een liedje. Nog specifieker om satire (carnavalsnummer). Dit valt onder artistieke vrijheid en dat maakt het niet strafbaar. </a:t>
            </a:r>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chemeClr val="bg1"/>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JA</a:t>
            </a: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8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algn="ctr" eaLnBrk="1"/>
            <a:r>
              <a:rPr lang="nl-NL" sz="4400" b="1" dirty="0">
                <a:solidFill>
                  <a:schemeClr val="bg1"/>
                </a:solidFill>
              </a:rPr>
              <a:t>NEE</a:t>
            </a:r>
          </a:p>
        </p:txBody>
      </p:sp>
      <p:sp>
        <p:nvSpPr>
          <p:cNvPr id="3" name="Text Box 2">
            <a:extLst>
              <a:ext uri="{FF2B5EF4-FFF2-40B4-BE49-F238E27FC236}">
                <a16:creationId xmlns:a16="http://schemas.microsoft.com/office/drawing/2014/main" id="{BE612214-4AEA-F812-9364-E326CAE637A3}"/>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4225538215"/>
      </p:ext>
    </p:extLst>
  </p:cSld>
  <p:clrMapOvr>
    <a:masterClrMapping/>
  </p:clrMapOvr>
  <p:transition spd="slow" advTm="12000"/>
</p:sld>
</file>

<file path=ppt/slides/slide4.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1" y="1228456"/>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Discriminatie of niet?</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4" y="2770872"/>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
        <p:nvSpPr>
          <p:cNvPr id="3" name="Tijdelijke aanduiding voor inhoud 2">
            <a:extLst>
              <a:ext uri="{FF2B5EF4-FFF2-40B4-BE49-F238E27FC236}">
                <a16:creationId xmlns:a16="http://schemas.microsoft.com/office/drawing/2014/main" id="{60926C35-BC1C-80E1-BB10-5F83A0E7DE33}"/>
              </a:ext>
            </a:extLst>
          </p:cNvPr>
          <p:cNvSpPr>
            <a:spLocks noGrp="1"/>
          </p:cNvSpPr>
          <p:nvPr>
            <p:ph idx="1"/>
          </p:nvPr>
        </p:nvSpPr>
        <p:spPr>
          <a:xfrm>
            <a:off x="1258887" y="3684912"/>
            <a:ext cx="21971000" cy="7997624"/>
          </a:xfrm>
        </p:spPr>
        <p:txBody>
          <a:bodyPr/>
          <a:lstStyle/>
          <a:p>
            <a:r>
              <a:rPr lang="nl-NL" sz="6600" b="0" i="0" dirty="0">
                <a:solidFill>
                  <a:srgbClr val="000000"/>
                </a:solidFill>
                <a:effectLst/>
                <a:latin typeface="Guardian Egyptian Web"/>
              </a:rPr>
              <a:t>Discriminatie houdt niet altijd is dat het ook strafbaar is.</a:t>
            </a:r>
          </a:p>
          <a:p>
            <a:r>
              <a:rPr lang="nl-NL" sz="6600" dirty="0">
                <a:latin typeface="Guardian Egyptian Web"/>
              </a:rPr>
              <a:t>Vandaag hebben we het over strafbare discriminatie!</a:t>
            </a:r>
            <a:r>
              <a:rPr lang="nl-NL" sz="6600" b="0" i="0" dirty="0">
                <a:solidFill>
                  <a:srgbClr val="000000"/>
                </a:solidFill>
                <a:effectLst/>
                <a:latin typeface="Guardian Egyptian Web"/>
              </a:rPr>
              <a:t> </a:t>
            </a:r>
          </a:p>
          <a:p>
            <a:r>
              <a:rPr lang="nl-NL" sz="6600" b="0" i="0" dirty="0">
                <a:solidFill>
                  <a:srgbClr val="000000"/>
                </a:solidFill>
                <a:effectLst/>
                <a:latin typeface="Guardian Egyptian Web"/>
              </a:rPr>
              <a:t>In het Wetboek van Strafrecht staat dat discriminatie openbaar moet gebeuren.</a:t>
            </a:r>
          </a:p>
          <a:p>
            <a:r>
              <a:rPr lang="nl-NL" sz="6600" dirty="0">
                <a:latin typeface="Guardian Egyptian Web"/>
              </a:rPr>
              <a:t>Het Openbaar Ministerie vervolgt mensen op grond van artikel 137c. Dit gaat over groepsbelediging.</a:t>
            </a:r>
          </a:p>
          <a:p>
            <a:r>
              <a:rPr lang="nl-NL" sz="6600" dirty="0">
                <a:latin typeface="Guardian Egyptian Web"/>
              </a:rPr>
              <a:t>Vervolgen houdt in dat het voor de rechter komt. </a:t>
            </a:r>
          </a:p>
        </p:txBody>
      </p:sp>
      <p:sp>
        <p:nvSpPr>
          <p:cNvPr id="2" name="Tijdelijke aanduiding voor dianummer 1">
            <a:extLst>
              <a:ext uri="{FF2B5EF4-FFF2-40B4-BE49-F238E27FC236}">
                <a16:creationId xmlns:a16="http://schemas.microsoft.com/office/drawing/2014/main" id="{B77F8940-E60A-D835-ED26-EAAA9EFA283F}"/>
              </a:ext>
            </a:extLst>
          </p:cNvPr>
          <p:cNvSpPr>
            <a:spLocks noGrp="1"/>
          </p:cNvSpPr>
          <p:nvPr>
            <p:ph type="sldNum" sz="quarter" idx="10"/>
          </p:nvPr>
        </p:nvSpPr>
        <p:spPr/>
        <p:txBody>
          <a:bodyPr/>
          <a:lstStyle/>
          <a:p>
            <a:pPr>
              <a:defRPr/>
            </a:pPr>
            <a:fld id="{AEB42C2E-009C-4BA8-BAB3-996DD2194C4C}" type="slidenum">
              <a:rPr lang="nl-NL" altLang="nl-NL" smtClean="0"/>
              <a:pPr>
                <a:defRPr/>
              </a:pPr>
              <a:t>4</a:t>
            </a:fld>
            <a:endParaRPr lang="nl-NL" altLang="nl-NL"/>
          </a:p>
        </p:txBody>
      </p:sp>
      <p:sp>
        <p:nvSpPr>
          <p:cNvPr id="4" name="Text Box 2">
            <a:extLst>
              <a:ext uri="{FF2B5EF4-FFF2-40B4-BE49-F238E27FC236}">
                <a16:creationId xmlns:a16="http://schemas.microsoft.com/office/drawing/2014/main" id="{0D150571-F6F0-1492-F758-149577CE1449}"/>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606367506"/>
      </p:ext>
    </p:extLst>
  </p:cSld>
  <p:clrMapOvr>
    <a:masterClrMapping/>
  </p:clrMapOvr>
  <p:transition spd="slow" advTm="5000"/>
</p:sld>
</file>

<file path=ppt/slides/slide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1" y="1228456"/>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Discriminatie of niet?</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4" y="2770872"/>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
        <p:nvSpPr>
          <p:cNvPr id="3" name="Tijdelijke aanduiding voor inhoud 2">
            <a:extLst>
              <a:ext uri="{FF2B5EF4-FFF2-40B4-BE49-F238E27FC236}">
                <a16:creationId xmlns:a16="http://schemas.microsoft.com/office/drawing/2014/main" id="{60926C35-BC1C-80E1-BB10-5F83A0E7DE33}"/>
              </a:ext>
            </a:extLst>
          </p:cNvPr>
          <p:cNvSpPr>
            <a:spLocks noGrp="1"/>
          </p:cNvSpPr>
          <p:nvPr>
            <p:ph idx="1"/>
          </p:nvPr>
        </p:nvSpPr>
        <p:spPr>
          <a:xfrm>
            <a:off x="1258887" y="3684912"/>
            <a:ext cx="21971000" cy="6917504"/>
          </a:xfrm>
        </p:spPr>
        <p:txBody>
          <a:bodyPr/>
          <a:lstStyle/>
          <a:p>
            <a:pPr marL="0" indent="0">
              <a:buNone/>
            </a:pPr>
            <a:r>
              <a:rPr lang="nl-NL" sz="6600" dirty="0"/>
              <a:t>Artikel 137C Wetboek van Strafrecht </a:t>
            </a:r>
          </a:p>
          <a:p>
            <a:pPr marL="0" indent="0">
              <a:buNone/>
            </a:pPr>
            <a:r>
              <a:rPr lang="nl-NL" sz="6600" i="1" dirty="0"/>
              <a:t>„Hij zich in het openbaar, mondeling of bij geschrift of afbeelding, opzettelijk beledigend uitlaat over een groep mensen wegens hun ras, hun godsdienst of levensovertuiging, hun hetero- of homoseksuele gerichtheid of hun lichamelijke, psychische of verstandelijke handicap”.</a:t>
            </a:r>
          </a:p>
          <a:p>
            <a:pPr marL="0" indent="0">
              <a:buNone/>
            </a:pPr>
            <a:endParaRPr lang="nl-NL" sz="6600" dirty="0"/>
          </a:p>
        </p:txBody>
      </p:sp>
      <p:sp>
        <p:nvSpPr>
          <p:cNvPr id="2" name="Text Box 2">
            <a:extLst>
              <a:ext uri="{FF2B5EF4-FFF2-40B4-BE49-F238E27FC236}">
                <a16:creationId xmlns:a16="http://schemas.microsoft.com/office/drawing/2014/main" id="{167FB622-A3C9-0254-5F6B-97E0669F1553}"/>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533029897"/>
      </p:ext>
    </p:extLst>
  </p:cSld>
  <p:clrMapOvr>
    <a:masterClrMapping/>
  </p:clrMapOvr>
  <p:transition spd="slow" advTm="5000"/>
</p:sld>
</file>

<file path=ppt/slides/slide6.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DA849F1A-6084-C005-507C-A8B56D01A624}"/>
              </a:ext>
            </a:extLst>
          </p:cNvPr>
          <p:cNvSpPr txBox="1">
            <a:spLocks/>
          </p:cNvSpPr>
          <p:nvPr/>
        </p:nvSpPr>
        <p:spPr bwMode="auto">
          <a:xfrm>
            <a:off x="2754311" y="1228456"/>
            <a:ext cx="18873787" cy="12567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eaLnBrk="1"/>
            <a:r>
              <a:rPr lang="nl-NL" altLang="nl-NL" sz="7500" b="1"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rPr>
              <a:t>Discriminatie of niet?</a:t>
            </a:r>
            <a:endParaRPr lang="nl-NL" altLang="nl-NL" sz="7500" dirty="0">
              <a:solidFill>
                <a:srgbClr val="00002D"/>
              </a:solidFill>
              <a:latin typeface="Horizon Bold" panose="02000500000000000000" pitchFamily="2" charset="0"/>
              <a:ea typeface="Horizon Bold" panose="02000500000000000000" pitchFamily="2" charset="0"/>
              <a:cs typeface="Horizon Bold" panose="02000500000000000000" pitchFamily="2" charset="0"/>
              <a:sym typeface="Horizon Bold" panose="02000500000000000000" pitchFamily="2" charset="0"/>
            </a:endParaRPr>
          </a:p>
        </p:txBody>
      </p:sp>
      <p:sp>
        <p:nvSpPr>
          <p:cNvPr id="3076" name="Line 3">
            <a:extLst>
              <a:ext uri="{FF2B5EF4-FFF2-40B4-BE49-F238E27FC236}">
                <a16:creationId xmlns:a16="http://schemas.microsoft.com/office/drawing/2014/main" id="{DD46D5B9-0A30-6DB4-07D2-C444E9C2B19B}"/>
              </a:ext>
            </a:extLst>
          </p:cNvPr>
          <p:cNvSpPr>
            <a:spLocks noChangeShapeType="1"/>
          </p:cNvSpPr>
          <p:nvPr/>
        </p:nvSpPr>
        <p:spPr bwMode="auto">
          <a:xfrm>
            <a:off x="1152524" y="2770872"/>
            <a:ext cx="22077363" cy="0"/>
          </a:xfrm>
          <a:prstGeom prst="line">
            <a:avLst/>
          </a:prstGeom>
          <a:noFill/>
          <a:ln w="76200">
            <a:solidFill>
              <a:srgbClr val="00002D"/>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chor="ctr"/>
          <a:lstStyle/>
          <a:p>
            <a:endParaRPr lang="nl-NL"/>
          </a:p>
        </p:txBody>
      </p:sp>
      <p:sp>
        <p:nvSpPr>
          <p:cNvPr id="3" name="Tijdelijke aanduiding voor inhoud 2">
            <a:extLst>
              <a:ext uri="{FF2B5EF4-FFF2-40B4-BE49-F238E27FC236}">
                <a16:creationId xmlns:a16="http://schemas.microsoft.com/office/drawing/2014/main" id="{60926C35-BC1C-80E1-BB10-5F83A0E7DE33}"/>
              </a:ext>
            </a:extLst>
          </p:cNvPr>
          <p:cNvSpPr>
            <a:spLocks noGrp="1"/>
          </p:cNvSpPr>
          <p:nvPr>
            <p:ph idx="1"/>
          </p:nvPr>
        </p:nvSpPr>
        <p:spPr>
          <a:xfrm>
            <a:off x="1258887" y="3684912"/>
            <a:ext cx="21971000" cy="6917504"/>
          </a:xfrm>
        </p:spPr>
        <p:txBody>
          <a:bodyPr/>
          <a:lstStyle/>
          <a:p>
            <a:r>
              <a:rPr lang="nl-NL" sz="6600" dirty="0"/>
              <a:t>Context is van belang: een cabaretier mag meer zeggen dan een voetbalfan. </a:t>
            </a:r>
          </a:p>
          <a:p>
            <a:r>
              <a:rPr lang="nl-NL" sz="6600" dirty="0"/>
              <a:t>Het OM moet altijd letten dat de vrijheid van meningsuiting niet in gevaar komt.</a:t>
            </a:r>
          </a:p>
        </p:txBody>
      </p:sp>
      <p:sp>
        <p:nvSpPr>
          <p:cNvPr id="4" name="Text Box 2">
            <a:extLst>
              <a:ext uri="{FF2B5EF4-FFF2-40B4-BE49-F238E27FC236}">
                <a16:creationId xmlns:a16="http://schemas.microsoft.com/office/drawing/2014/main" id="{B31358FB-8415-EC77-6A4C-90E3804BA655}"/>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611396886"/>
      </p:ext>
    </p:extLst>
  </p:cSld>
  <p:clrMapOvr>
    <a:masterClrMapping/>
  </p:clrMapOvr>
  <p:transition spd="slow" advTm="5000"/>
</p:sld>
</file>

<file path=ppt/slides/slide7.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5752" y="33701"/>
            <a:ext cx="24073320" cy="5705475"/>
          </a:xfrm>
        </p:spPr>
        <p:txBody>
          <a:bodyPr/>
          <a:lstStyle/>
          <a:p>
            <a:pPr algn="ctr"/>
            <a:r>
              <a:rPr lang="nl-NL" sz="9600" b="0" i="0" dirty="0">
                <a:solidFill>
                  <a:srgbClr val="000000"/>
                </a:solidFill>
                <a:effectLst/>
                <a:latin typeface="Guardian Egyptian Web"/>
              </a:rPr>
              <a:t>„Vrouwen zijn hoeren en sperma-emmers”</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b="0" i="0" dirty="0">
                <a:effectLst/>
                <a:latin typeface="LFT Etica"/>
              </a:rPr>
              <a:t>Uitspraak Amsterdamse studenten in 2022 tijdens een diner</a:t>
            </a:r>
            <a:r>
              <a:rPr lang="nl-NL" sz="3600" b="0" i="0" dirty="0">
                <a:solidFill>
                  <a:srgbClr val="000000"/>
                </a:solidFill>
                <a:effectLst/>
                <a:latin typeface="LFT Etica"/>
              </a:rPr>
              <a:t>.</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7" name="Text Box 2">
            <a:extLst>
              <a:ext uri="{FF2B5EF4-FFF2-40B4-BE49-F238E27FC236}">
                <a16:creationId xmlns:a16="http://schemas.microsoft.com/office/drawing/2014/main" id="{1DFABF2B-AAAF-D937-A7F2-407EF08BEB46}"/>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2806141318"/>
      </p:ext>
    </p:extLst>
  </p:cSld>
  <p:clrMapOvr>
    <a:masterClrMapping/>
  </p:clrMapOvr>
  <p:transition spd="slow" advTm="12000"/>
</p:sld>
</file>

<file path=ppt/slides/slide8.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1205706" y="3135641"/>
            <a:ext cx="21971000" cy="1431925"/>
          </a:xfrm>
        </p:spPr>
        <p:txBody>
          <a:bodyPr/>
          <a:lstStyle/>
          <a:p>
            <a:pPr algn="ctr"/>
            <a:r>
              <a:rPr lang="nl-NL" sz="9600" b="0" i="0" dirty="0">
                <a:solidFill>
                  <a:srgbClr val="000000"/>
                </a:solidFill>
                <a:effectLst/>
                <a:latin typeface="Guardian Egyptian Web"/>
              </a:rPr>
              <a:t>„Vrouwen zijn hoeren en sperma-emmers”</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idx="1"/>
          </p:nvPr>
        </p:nvSpPr>
        <p:spPr>
          <a:xfrm>
            <a:off x="1206500" y="6859899"/>
            <a:ext cx="21971000" cy="1431925"/>
          </a:xfrm>
        </p:spPr>
        <p:txBody>
          <a:bodyPr/>
          <a:lstStyle/>
          <a:p>
            <a:pPr marL="0" indent="0" algn="ctr">
              <a:buNone/>
            </a:pPr>
            <a:r>
              <a:rPr lang="nl-NL" b="1" dirty="0"/>
              <a:t>Volgens het Openbaar Ministerie valt dit niet onder strafbare groepsbelediging, omdat geslacht niet als een vorm van discriminatie wordt genoemd in artikel 137c van het Wetboek van Strafrecht. </a:t>
            </a:r>
            <a:endParaRPr lang="nl-NL" sz="49600" b="1"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927304" y="5029048"/>
            <a:ext cx="5686200" cy="907891"/>
          </a:xfrm>
          <a:prstGeom prst="roundRect">
            <a:avLst>
              <a:gd name="adj" fmla="val 24812"/>
            </a:avLst>
          </a:prstGeom>
          <a:solidFill>
            <a:schemeClr val="accent3"/>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770498" y="5029047"/>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F3AB981B-BB2E-C4B7-C70D-2565B2F06980}"/>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1789592903"/>
      </p:ext>
    </p:extLst>
  </p:cSld>
  <p:clrMapOvr>
    <a:masterClrMapping/>
  </p:clrMapOvr>
  <p:transition spd="slow" advTm="12000"/>
</p:sld>
</file>

<file path=ppt/slides/slide9.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5124" name="Picture 3">
            <a:extLst>
              <a:ext uri="{FF2B5EF4-FFF2-40B4-BE49-F238E27FC236}">
                <a16:creationId xmlns:a16="http://schemas.microsoft.com/office/drawing/2014/main" id="{317F82BB-F21D-306C-FFCA-9EC7AA8E9C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9763" y="11717338"/>
            <a:ext cx="2782887" cy="1970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a:extLst>
              <a:ext uri="{FF2B5EF4-FFF2-40B4-BE49-F238E27FC236}">
                <a16:creationId xmlns:a16="http://schemas.microsoft.com/office/drawing/2014/main" id="{E33D461B-E2C3-CDE9-46DD-6EE017BEA48D}"/>
              </a:ext>
            </a:extLst>
          </p:cNvPr>
          <p:cNvSpPr txBox="1">
            <a:spLocks/>
          </p:cNvSpPr>
          <p:nvPr/>
        </p:nvSpPr>
        <p:spPr bwMode="auto">
          <a:xfrm>
            <a:off x="1030760" y="11943199"/>
            <a:ext cx="18873787" cy="15183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a:p>
            <a:pPr algn="l" eaLnBrk="1"/>
            <a:endParaRPr lang="nl-NL" altLang="nl-NL" sz="4600" dirty="0">
              <a:solidFill>
                <a:srgbClr val="00002D"/>
              </a:solidFill>
              <a:latin typeface="Roc Grotesk Medium" charset="0"/>
              <a:ea typeface="Roc Grotesk Medium" charset="0"/>
              <a:cs typeface="Roc Grotesk Medium" charset="0"/>
              <a:sym typeface="Roc Grotesk Medium" charset="0"/>
            </a:endParaRPr>
          </a:p>
        </p:txBody>
      </p:sp>
      <p:sp>
        <p:nvSpPr>
          <p:cNvPr id="2" name="Titel 1">
            <a:extLst>
              <a:ext uri="{FF2B5EF4-FFF2-40B4-BE49-F238E27FC236}">
                <a16:creationId xmlns:a16="http://schemas.microsoft.com/office/drawing/2014/main" id="{F86C657B-0A59-6779-49ED-B7C226C4D2FE}"/>
              </a:ext>
            </a:extLst>
          </p:cNvPr>
          <p:cNvSpPr>
            <a:spLocks noGrp="1"/>
          </p:cNvSpPr>
          <p:nvPr>
            <p:ph type="title"/>
          </p:nvPr>
        </p:nvSpPr>
        <p:spPr>
          <a:xfrm>
            <a:off x="0" y="33701"/>
            <a:ext cx="24073320" cy="5705475"/>
          </a:xfrm>
        </p:spPr>
        <p:txBody>
          <a:bodyPr/>
          <a:lstStyle/>
          <a:p>
            <a:pPr algn="ctr"/>
            <a:r>
              <a:rPr lang="nl-NL" sz="9600" b="0" i="0" dirty="0">
                <a:solidFill>
                  <a:srgbClr val="000000"/>
                </a:solidFill>
                <a:effectLst/>
                <a:latin typeface="Guardian Egyptian Web"/>
              </a:rPr>
              <a:t>„Halsema is een vieze moslimhoer !”</a:t>
            </a:r>
            <a:br>
              <a:rPr lang="nl-NL" b="0" i="0" dirty="0">
                <a:solidFill>
                  <a:srgbClr val="000000"/>
                </a:solidFill>
                <a:effectLst/>
                <a:latin typeface="Guardian Egyptian Web"/>
              </a:rPr>
            </a:br>
            <a:endParaRPr lang="nl-NL" dirty="0"/>
          </a:p>
        </p:txBody>
      </p:sp>
      <p:sp>
        <p:nvSpPr>
          <p:cNvPr id="4" name="Tijdelijke aanduiding voor tekst 3">
            <a:extLst>
              <a:ext uri="{FF2B5EF4-FFF2-40B4-BE49-F238E27FC236}">
                <a16:creationId xmlns:a16="http://schemas.microsoft.com/office/drawing/2014/main" id="{6977461B-EEE8-9EF3-E38D-621F3650AF4A}"/>
              </a:ext>
            </a:extLst>
          </p:cNvPr>
          <p:cNvSpPr>
            <a:spLocks noGrp="1"/>
          </p:cNvSpPr>
          <p:nvPr>
            <p:ph type="body" idx="1"/>
          </p:nvPr>
        </p:nvSpPr>
        <p:spPr>
          <a:xfrm>
            <a:off x="1675606" y="6291703"/>
            <a:ext cx="21031200" cy="1139825"/>
          </a:xfrm>
        </p:spPr>
        <p:txBody>
          <a:bodyPr/>
          <a:lstStyle/>
          <a:p>
            <a:pPr algn="ctr"/>
            <a:r>
              <a:rPr lang="nl-NL" sz="3600" dirty="0">
                <a:latin typeface="LFT Etica"/>
              </a:rPr>
              <a:t>Bericht op X over de Burgemeester van Amsterdam</a:t>
            </a:r>
            <a:endParaRPr lang="nl-NL" sz="3600" dirty="0"/>
          </a:p>
        </p:txBody>
      </p:sp>
      <p:sp>
        <p:nvSpPr>
          <p:cNvPr id="5" name="Rechthoek: afgeronde hoeken 4">
            <a:extLst>
              <a:ext uri="{FF2B5EF4-FFF2-40B4-BE49-F238E27FC236}">
                <a16:creationId xmlns:a16="http://schemas.microsoft.com/office/drawing/2014/main" id="{78EC6BB9-3EF8-A40A-C5E4-2A94709B8E3A}"/>
              </a:ext>
            </a:extLst>
          </p:cNvPr>
          <p:cNvSpPr/>
          <p:nvPr/>
        </p:nvSpPr>
        <p:spPr bwMode="auto">
          <a:xfrm>
            <a:off x="5713712" y="7866258"/>
            <a:ext cx="568620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lang="nl-NL" sz="4400" b="1" dirty="0">
                <a:solidFill>
                  <a:schemeClr val="bg1"/>
                </a:solidFill>
              </a:rPr>
              <a:t>JA</a:t>
            </a:r>
            <a:endPar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endParaRPr>
          </a:p>
        </p:txBody>
      </p:sp>
      <p:sp>
        <p:nvSpPr>
          <p:cNvPr id="6" name="Rechthoek: afgeronde hoeken 5">
            <a:extLst>
              <a:ext uri="{FF2B5EF4-FFF2-40B4-BE49-F238E27FC236}">
                <a16:creationId xmlns:a16="http://schemas.microsoft.com/office/drawing/2014/main" id="{186FCA63-9C1B-F813-C63C-B3B8C9E0FAD4}"/>
              </a:ext>
            </a:extLst>
          </p:cNvPr>
          <p:cNvSpPr/>
          <p:nvPr/>
        </p:nvSpPr>
        <p:spPr bwMode="auto">
          <a:xfrm>
            <a:off x="12984090" y="7885473"/>
            <a:ext cx="6123110" cy="907891"/>
          </a:xfrm>
          <a:prstGeom prst="roundRect">
            <a:avLst>
              <a:gd name="adj" fmla="val 24812"/>
            </a:avLst>
          </a:prstGeom>
          <a:solidFill>
            <a:srgbClr val="7FC9F0"/>
          </a:solidFill>
          <a:ln w="25400" cap="flat" cmpd="sng" algn="ctr">
            <a:noFill/>
            <a:prstDash val="solid"/>
            <a:miter lim="400000"/>
            <a:headEnd type="none" w="med" len="med"/>
            <a:tailEnd type="none" w="med" len="med"/>
          </a:ln>
          <a:effectLst/>
        </p:spPr>
        <p:txBody>
          <a:bodyPr vert="horz" wrap="square" lIns="50800" tIns="50800" rIns="50800" bIns="50800" numCol="1" rtlCol="0" anchor="ctr" anchorCtr="0" compatLnSpc="1">
            <a:prstTxWarp prst="textNoShape">
              <a:avLst/>
            </a:prstTxWarp>
            <a:spAutoFit/>
          </a:bodyPr>
          <a:lstStyle/>
          <a:p>
            <a:pPr marL="0" marR="0" indent="0" algn="ctr" defTabSz="2436813" rtl="0" eaLnBrk="1" fontAlgn="base" latinLnBrk="0" hangingPunct="0">
              <a:lnSpc>
                <a:spcPct val="100000"/>
              </a:lnSpc>
              <a:spcBef>
                <a:spcPct val="0"/>
              </a:spcBef>
              <a:spcAft>
                <a:spcPct val="0"/>
              </a:spcAft>
              <a:buClrTx/>
              <a:buSzTx/>
              <a:buFontTx/>
              <a:buNone/>
              <a:tabLst/>
            </a:pPr>
            <a:r>
              <a:rPr kumimoji="0" lang="nl-NL" sz="4400" b="1" i="0" u="none" strike="noStrike" cap="none" normalizeH="0" baseline="0" dirty="0">
                <a:ln>
                  <a:noFill/>
                </a:ln>
                <a:solidFill>
                  <a:schemeClr val="bg1"/>
                </a:solidFill>
                <a:effectLst/>
                <a:latin typeface="Helvetica Neue" charset="0"/>
                <a:ea typeface="Helvetica Neue" charset="0"/>
                <a:cs typeface="Helvetica Neue" charset="0"/>
                <a:sym typeface="Helvetica Neue" charset="0"/>
              </a:rPr>
              <a:t>NEE</a:t>
            </a:r>
          </a:p>
        </p:txBody>
      </p:sp>
      <p:sp>
        <p:nvSpPr>
          <p:cNvPr id="3" name="Text Box 2">
            <a:extLst>
              <a:ext uri="{FF2B5EF4-FFF2-40B4-BE49-F238E27FC236}">
                <a16:creationId xmlns:a16="http://schemas.microsoft.com/office/drawing/2014/main" id="{45D67F15-9D4E-7E5D-CE75-BE6FDB82ADCD}"/>
              </a:ext>
            </a:extLst>
          </p:cNvPr>
          <p:cNvSpPr txBox="1">
            <a:spLocks/>
          </p:cNvSpPr>
          <p:nvPr/>
        </p:nvSpPr>
        <p:spPr bwMode="auto">
          <a:xfrm>
            <a:off x="238672" y="12487544"/>
            <a:ext cx="9217024" cy="6565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50800" tIns="50800" rIns="50800" bIns="50800" anchor="ctr">
            <a:spAutoFit/>
          </a:bodyPr>
          <a:lstStyle>
            <a:lvl1pPr algn="ctr">
              <a:defRPr sz="2400">
                <a:solidFill>
                  <a:srgbClr val="5E5E5E"/>
                </a:solidFill>
                <a:latin typeface="Helvetica Neue" charset="0"/>
                <a:ea typeface="Helvetica Neue" charset="0"/>
                <a:cs typeface="Helvetica Neue" charset="0"/>
                <a:sym typeface="Helvetica Neue" charset="0"/>
              </a:defRPr>
            </a:lvl1pPr>
            <a:lvl2pPr marL="742950" indent="-285750" algn="ctr">
              <a:defRPr sz="2400">
                <a:solidFill>
                  <a:srgbClr val="5E5E5E"/>
                </a:solidFill>
                <a:latin typeface="Helvetica Neue" charset="0"/>
                <a:ea typeface="Helvetica Neue" charset="0"/>
                <a:cs typeface="Helvetica Neue" charset="0"/>
                <a:sym typeface="Helvetica Neue" charset="0"/>
              </a:defRPr>
            </a:lvl2pPr>
            <a:lvl3pPr marL="1143000" indent="-228600" algn="ctr">
              <a:defRPr sz="2400">
                <a:solidFill>
                  <a:srgbClr val="5E5E5E"/>
                </a:solidFill>
                <a:latin typeface="Helvetica Neue" charset="0"/>
                <a:ea typeface="Helvetica Neue" charset="0"/>
                <a:cs typeface="Helvetica Neue" charset="0"/>
                <a:sym typeface="Helvetica Neue" charset="0"/>
              </a:defRPr>
            </a:lvl3pPr>
            <a:lvl4pPr marL="1600200" indent="-228600" algn="ctr">
              <a:defRPr sz="2400">
                <a:solidFill>
                  <a:srgbClr val="5E5E5E"/>
                </a:solidFill>
                <a:latin typeface="Helvetica Neue" charset="0"/>
                <a:ea typeface="Helvetica Neue" charset="0"/>
                <a:cs typeface="Helvetica Neue" charset="0"/>
                <a:sym typeface="Helvetica Neue" charset="0"/>
              </a:defRPr>
            </a:lvl4pPr>
            <a:lvl5pPr marL="2057400" indent="-228600" algn="ctr">
              <a:defRPr sz="2400">
                <a:solidFill>
                  <a:srgbClr val="5E5E5E"/>
                </a:solidFill>
                <a:latin typeface="Helvetica Neue" charset="0"/>
                <a:ea typeface="Helvetica Neue" charset="0"/>
                <a:cs typeface="Helvetica Neue" charset="0"/>
                <a:sym typeface="Helvetica Neue" charset="0"/>
              </a:defRPr>
            </a:lvl5pPr>
            <a:lvl6pPr marL="25146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6pPr>
            <a:lvl7pPr marL="29718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7pPr>
            <a:lvl8pPr marL="34290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8pPr>
            <a:lvl9pPr marL="3886200" indent="-228600" algn="ctr" defTabSz="2436813" eaLnBrk="0" fontAlgn="base" hangingPunct="0">
              <a:spcBef>
                <a:spcPct val="0"/>
              </a:spcBef>
              <a:spcAft>
                <a:spcPct val="0"/>
              </a:spcAft>
              <a:defRPr sz="2400">
                <a:solidFill>
                  <a:srgbClr val="5E5E5E"/>
                </a:solidFill>
                <a:latin typeface="Helvetica Neue" charset="0"/>
                <a:ea typeface="Helvetica Neue" charset="0"/>
                <a:cs typeface="Helvetica Neue" charset="0"/>
                <a:sym typeface="Helvetica Neue" charset="0"/>
              </a:defRPr>
            </a:lvl9pPr>
          </a:lstStyle>
          <a:p>
            <a:pPr algn="l" eaLnBrk="1"/>
            <a:r>
              <a:rPr lang="nl-NL" altLang="nl-NL" sz="3600" i="1" dirty="0">
                <a:solidFill>
                  <a:srgbClr val="000000"/>
                </a:solidFill>
                <a:latin typeface="+mn-lt"/>
                <a:ea typeface="+mn-ea"/>
                <a:cs typeface="+mn-cs"/>
                <a:sym typeface="Horizon Bold" panose="02000500000000000000" pitchFamily="2" charset="0"/>
              </a:rPr>
              <a:t>NRC, geraadpleegd op 30 september 2024</a:t>
            </a:r>
          </a:p>
        </p:txBody>
      </p:sp>
    </p:spTree>
    <p:extLst>
      <p:ext uri="{BB962C8B-B14F-4D97-AF65-F5344CB8AC3E}">
        <p14:creationId xmlns:p14="http://schemas.microsoft.com/office/powerpoint/2010/main" val="4028024879"/>
      </p:ext>
    </p:extLst>
  </p:cSld>
  <p:clrMapOvr>
    <a:masterClrMapping/>
  </p:clrMapOvr>
  <p:transition spd="slow" advTm="12000"/>
</p:sld>
</file>

<file path=ppt/theme/theme1.xml><?xml version="1.0" encoding="utf-8"?>
<a:theme xmlns:a="http://schemas.openxmlformats.org/drawingml/2006/main" name="21_BasicWhite">
  <a:themeElements>
    <a:clrScheme name="">
      <a:dk1>
        <a:srgbClr val="5E5E5E"/>
      </a:dk1>
      <a:lt1>
        <a:srgbClr val="FFFFFF"/>
      </a:lt1>
      <a:dk2>
        <a:srgbClr val="5E5E5E"/>
      </a:dk2>
      <a:lt2>
        <a:srgbClr val="D5D5D5"/>
      </a:lt2>
      <a:accent1>
        <a:srgbClr val="00A2FF"/>
      </a:accent1>
      <a:accent2>
        <a:srgbClr val="16E7CF"/>
      </a:accent2>
      <a:accent3>
        <a:srgbClr val="FFFFFF"/>
      </a:accent3>
      <a:accent4>
        <a:srgbClr val="4F4F4F"/>
      </a:accent4>
      <a:accent5>
        <a:srgbClr val="AACEFF"/>
      </a:accent5>
      <a:accent6>
        <a:srgbClr val="13D1BB"/>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0000"/>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0800" tIns="50800" rIns="50800" bIns="50800" numCol="1" anchor="ctr" anchorCtr="0" compatLnSpc="1">
        <a:prstTxWarp prst="textNoShape">
          <a:avLst/>
        </a:prstTxWarp>
        <a:spAutoFit/>
      </a:bodyPr>
      <a:lstStyle>
        <a:defPPr marL="0" marR="0" indent="0" algn="ctr" defTabSz="2436813" rtl="0" eaLnBrk="1" fontAlgn="base" latinLnBrk="0" hangingPunct="0">
          <a:lnSpc>
            <a:spcPct val="100000"/>
          </a:lnSpc>
          <a:spcBef>
            <a:spcPct val="0"/>
          </a:spcBef>
          <a:spcAft>
            <a:spcPct val="0"/>
          </a:spcAft>
          <a:buClrTx/>
          <a:buSzTx/>
          <a:buFontTx/>
          <a:buNone/>
          <a:tabLst/>
          <a:defRPr kumimoji="0" lang="nl-NL" altLang="nl-NL" sz="2400" b="0" i="0" u="none" strike="noStrike" cap="none" normalizeH="0" baseline="0" smtClean="0">
            <a:ln>
              <a:noFill/>
            </a:ln>
            <a:solidFill>
              <a:srgbClr val="5E5E5E"/>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rgbClr val="000000"/>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0800" tIns="50800" rIns="50800" bIns="50800" numCol="1" anchor="ctr" anchorCtr="0" compatLnSpc="1">
        <a:prstTxWarp prst="textNoShape">
          <a:avLst/>
        </a:prstTxWarp>
        <a:spAutoFit/>
      </a:bodyPr>
      <a:lstStyle>
        <a:defPPr marL="0" marR="0" indent="0" algn="ctr" defTabSz="2436813" rtl="0" eaLnBrk="1" fontAlgn="base" latinLnBrk="0" hangingPunct="0">
          <a:lnSpc>
            <a:spcPct val="100000"/>
          </a:lnSpc>
          <a:spcBef>
            <a:spcPct val="0"/>
          </a:spcBef>
          <a:spcAft>
            <a:spcPct val="0"/>
          </a:spcAft>
          <a:buClrTx/>
          <a:buSzTx/>
          <a:buFontTx/>
          <a:buNone/>
          <a:tabLst/>
          <a:defRPr kumimoji="0" lang="nl-NL" altLang="nl-NL" sz="2400" b="0" i="0" u="none" strike="noStrike" cap="none" normalizeH="0" baseline="0" smtClean="0">
            <a:ln>
              <a:noFill/>
            </a:ln>
            <a:solidFill>
              <a:srgbClr val="5E5E5E"/>
            </a:solidFill>
            <a:effectLst/>
            <a:latin typeface="Helvetica Neue" charset="0"/>
            <a:ea typeface="Helvetica Neue" charset="0"/>
            <a:cs typeface="Helvetica Neue" charset="0"/>
            <a:sym typeface="Helvetica Neue"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
      <a:dk1>
        <a:srgbClr val="000000"/>
      </a:dk1>
      <a:lt1>
        <a:srgbClr val="FFFFFF"/>
      </a:lt1>
      <a:dk2>
        <a:srgbClr val="5E5E5E"/>
      </a:dk2>
      <a:lt2>
        <a:srgbClr val="D5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182</TotalTime>
  <Words>1130</Words>
  <Application>Microsoft Office PowerPoint</Application>
  <PresentationFormat>Aangepast</PresentationFormat>
  <Paragraphs>156</Paragraphs>
  <Slides>32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32</vt:i4>
      </vt:variant>
    </vt:vector>
  </HeadingPairs>
  <TitlesOfParts>
    <vt:vector size="39" baseType="lpstr">
      <vt:lpstr>Arial</vt:lpstr>
      <vt:lpstr>Guardian Egyptian Web</vt:lpstr>
      <vt:lpstr>Helvetica Neue</vt:lpstr>
      <vt:lpstr>Horizon Bold</vt:lpstr>
      <vt:lpstr>LFT Etica</vt:lpstr>
      <vt:lpstr>Roc Grotesk Medium</vt:lpstr>
      <vt:lpstr>21_BasicWhite</vt:lpstr>
      <vt:lpstr>PowerPoint-presentatie</vt:lpstr>
      <vt:lpstr>PowerPoint-presentatie</vt:lpstr>
      <vt:lpstr>PowerPoint-presentatie</vt:lpstr>
      <vt:lpstr>PowerPoint-presentatie</vt:lpstr>
      <vt:lpstr>PowerPoint-presentatie</vt:lpstr>
      <vt:lpstr>PowerPoint-presentatie</vt:lpstr>
      <vt:lpstr>„Vrouwen zijn hoeren en sperma-emmers” </vt:lpstr>
      <vt:lpstr>„Vrouwen zijn hoeren en sperma-emmers” </vt:lpstr>
      <vt:lpstr>„Halsema is een vieze moslimhoer !” </vt:lpstr>
      <vt:lpstr>„Halsema is een vieze moslimhoer !” </vt:lpstr>
      <vt:lpstr>„Aanhangers [van de Koran] volgen dezelfde ideologie als Hitler”</vt:lpstr>
      <vt:lpstr>„Aanhangers [van de Koran] volgen dezelfde ideologie als Hitler”</vt:lpstr>
      <vt:lpstr>Het verscheuren van een koran. </vt:lpstr>
      <vt:lpstr> Het verscheuren van een koran.  </vt:lpstr>
      <vt:lpstr>Het verbranden van een regenboogvlag </vt:lpstr>
      <vt:lpstr>Het verbranden van een regenboogvlag </vt:lpstr>
      <vt:lpstr>„Kijk uit waar je loopt, homo” </vt:lpstr>
      <vt:lpstr>„Kijk uit waar je loopt, homo”  </vt:lpstr>
      <vt:lpstr>„Oprotten kankerzionisten” </vt:lpstr>
      <vt:lpstr>„Oprotten kankerzionisten”  </vt:lpstr>
      <vt:lpstr>‘De Joden zijn verantwoordelijk voor de Holocaust’ </vt:lpstr>
      <vt:lpstr>‘De Joden zijn verantwoordelijk voor de Holocaust’  </vt:lpstr>
      <vt:lpstr>„From the river to the sea, Palestine will be free” </vt:lpstr>
      <vt:lpstr>„From the river to the sea, Palestine will be free” </vt:lpstr>
      <vt:lpstr>„Hamas, Hamas, alle Joden aan het gas” </vt:lpstr>
      <vt:lpstr>„Hamas, Hamas, alle Joden aan het gas” </vt:lpstr>
      <vt:lpstr>„Willen jullie meer of minder Marokkanen?” </vt:lpstr>
      <vt:lpstr>„Willen jullie meer of minder Marokkanen?”</vt:lpstr>
      <vt:lpstr>White Lives Matter</vt:lpstr>
      <vt:lpstr>White Lives Matter</vt:lpstr>
      <vt:lpstr>„Het komt allemaal door die stink-Chinezen”</vt:lpstr>
      <vt:lpstr>„Het komt allemaal door die stink-Chinezen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Abrahams</dc:creator>
  <cp:lastModifiedBy>Gijs Abrahams</cp:lastModifiedBy>
  <cp:revision>7</cp:revision>
  <dcterms:modified xsi:type="dcterms:W3CDTF">2024-10-01T07:55:36Z</dcterms:modified>
</cp:coreProperties>
</file>